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75" d="100"/>
          <a:sy n="75" d="100"/>
        </p:scale>
        <p:origin x="-154" y="6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75AB42-CD05-4E69-B0EA-E0DF06C3CCB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H"/>
        </a:p>
      </dgm:t>
    </dgm:pt>
    <dgm:pt modelId="{701185E3-4445-4AC1-9EE2-D6EF8A6DF445}">
      <dgm:prSet phldrT="[Texte]"/>
      <dgm:spPr/>
      <dgm:t>
        <a:bodyPr/>
        <a:lstStyle/>
        <a:p>
          <a:r>
            <a:rPr lang="fr-CH" dirty="0" err="1"/>
            <a:t>Launches</a:t>
          </a:r>
          <a:endParaRPr lang="fr-CH" dirty="0"/>
        </a:p>
      </dgm:t>
    </dgm:pt>
    <dgm:pt modelId="{1755E10A-D537-4190-BE51-92B0D78DFD0F}" type="parTrans" cxnId="{38DA04D2-EBCE-4127-BCE2-7D7261F95D7A}">
      <dgm:prSet/>
      <dgm:spPr/>
      <dgm:t>
        <a:bodyPr/>
        <a:lstStyle/>
        <a:p>
          <a:endParaRPr lang="fr-CH"/>
        </a:p>
      </dgm:t>
    </dgm:pt>
    <dgm:pt modelId="{CEB37B92-B7E1-4D37-B1CC-0933948FB5EA}" type="sibTrans" cxnId="{38DA04D2-EBCE-4127-BCE2-7D7261F95D7A}">
      <dgm:prSet/>
      <dgm:spPr/>
      <dgm:t>
        <a:bodyPr/>
        <a:lstStyle/>
        <a:p>
          <a:endParaRPr lang="fr-CH"/>
        </a:p>
      </dgm:t>
    </dgm:pt>
    <dgm:pt modelId="{58DD5100-A6AE-4F35-99F7-8B556BDB85BC}">
      <dgm:prSet phldrT="[Texte]"/>
      <dgm:spPr/>
      <dgm:t>
        <a:bodyPr/>
        <a:lstStyle/>
        <a:p>
          <a:r>
            <a:rPr lang="fr-CH" dirty="0"/>
            <a:t>Rockets</a:t>
          </a:r>
        </a:p>
      </dgm:t>
    </dgm:pt>
    <dgm:pt modelId="{4DDCD217-C437-4C60-A097-AE4877724E8A}" type="parTrans" cxnId="{E916BAF6-7759-442D-B662-15D0036D7100}">
      <dgm:prSet/>
      <dgm:spPr/>
      <dgm:t>
        <a:bodyPr/>
        <a:lstStyle/>
        <a:p>
          <a:endParaRPr lang="fr-CH"/>
        </a:p>
      </dgm:t>
    </dgm:pt>
    <dgm:pt modelId="{C349B2FB-1A7A-492D-AF34-9E3028D81671}" type="sibTrans" cxnId="{E916BAF6-7759-442D-B662-15D0036D7100}">
      <dgm:prSet/>
      <dgm:spPr/>
      <dgm:t>
        <a:bodyPr/>
        <a:lstStyle/>
        <a:p>
          <a:endParaRPr lang="fr-CH"/>
        </a:p>
      </dgm:t>
    </dgm:pt>
    <dgm:pt modelId="{5EE9872E-09FC-4E81-9192-9EF7B2A55F3F}">
      <dgm:prSet phldrT="[Texte]"/>
      <dgm:spPr/>
      <dgm:t>
        <a:bodyPr/>
        <a:lstStyle/>
        <a:p>
          <a:r>
            <a:rPr lang="fr-CH" dirty="0" err="1"/>
            <a:t>LaunchSite</a:t>
          </a:r>
          <a:endParaRPr lang="fr-CH" dirty="0"/>
        </a:p>
      </dgm:t>
    </dgm:pt>
    <dgm:pt modelId="{CA57D5B6-2DDD-4A65-B065-8D1E5549DF1D}" type="parTrans" cxnId="{637D41CA-7C0E-4208-AD48-47593468601A}">
      <dgm:prSet/>
      <dgm:spPr/>
      <dgm:t>
        <a:bodyPr/>
        <a:lstStyle/>
        <a:p>
          <a:endParaRPr lang="fr-CH"/>
        </a:p>
      </dgm:t>
    </dgm:pt>
    <dgm:pt modelId="{4E18950E-DF9F-4C2C-A3FD-5C27ECDD9EB6}" type="sibTrans" cxnId="{637D41CA-7C0E-4208-AD48-47593468601A}">
      <dgm:prSet/>
      <dgm:spPr/>
      <dgm:t>
        <a:bodyPr/>
        <a:lstStyle/>
        <a:p>
          <a:endParaRPr lang="fr-CH"/>
        </a:p>
      </dgm:t>
    </dgm:pt>
    <dgm:pt modelId="{008CEF9D-3058-485C-9BE3-D8C67073CDD4}">
      <dgm:prSet phldrT="[Texte]"/>
      <dgm:spPr/>
      <dgm:t>
        <a:bodyPr/>
        <a:lstStyle/>
        <a:p>
          <a:r>
            <a:rPr lang="fr-CH" dirty="0" err="1"/>
            <a:t>PayLoad</a:t>
          </a:r>
          <a:endParaRPr lang="fr-CH" dirty="0"/>
        </a:p>
      </dgm:t>
    </dgm:pt>
    <dgm:pt modelId="{2278194B-35F5-4F1A-9353-A058330E1806}" type="parTrans" cxnId="{66C9F9CE-CDD2-46DB-8EC3-42605E419013}">
      <dgm:prSet/>
      <dgm:spPr/>
      <dgm:t>
        <a:bodyPr/>
        <a:lstStyle/>
        <a:p>
          <a:endParaRPr lang="fr-CH"/>
        </a:p>
      </dgm:t>
    </dgm:pt>
    <dgm:pt modelId="{86EB8D2F-6978-420E-9D37-82D475E01C2B}" type="sibTrans" cxnId="{66C9F9CE-CDD2-46DB-8EC3-42605E419013}">
      <dgm:prSet/>
      <dgm:spPr/>
      <dgm:t>
        <a:bodyPr/>
        <a:lstStyle/>
        <a:p>
          <a:endParaRPr lang="fr-CH"/>
        </a:p>
      </dgm:t>
    </dgm:pt>
    <dgm:pt modelId="{151837D7-B86F-4D65-89EC-0188E6BAC176}">
      <dgm:prSet phldrT="[Texte]"/>
      <dgm:spPr/>
      <dgm:t>
        <a:bodyPr/>
        <a:lstStyle/>
        <a:p>
          <a:r>
            <a:rPr lang="fr-CH" dirty="0" err="1"/>
            <a:t>Core</a:t>
          </a:r>
          <a:endParaRPr lang="fr-CH" dirty="0"/>
        </a:p>
      </dgm:t>
    </dgm:pt>
    <dgm:pt modelId="{4E806555-202B-4425-8D55-AB29DAF5773E}" type="parTrans" cxnId="{8D50D28B-B1E9-4077-8D3C-E29FC38D01A8}">
      <dgm:prSet/>
      <dgm:spPr/>
      <dgm:t>
        <a:bodyPr/>
        <a:lstStyle/>
        <a:p>
          <a:endParaRPr lang="fr-CH"/>
        </a:p>
      </dgm:t>
    </dgm:pt>
    <dgm:pt modelId="{53D265BC-59AE-4B3E-A740-367C5056EDFE}" type="sibTrans" cxnId="{8D50D28B-B1E9-4077-8D3C-E29FC38D01A8}">
      <dgm:prSet/>
      <dgm:spPr/>
      <dgm:t>
        <a:bodyPr/>
        <a:lstStyle/>
        <a:p>
          <a:endParaRPr lang="fr-CH"/>
        </a:p>
      </dgm:t>
    </dgm:pt>
    <dgm:pt modelId="{7B2C0967-FBD3-481B-B5F2-5F6147F556BB}" type="pres">
      <dgm:prSet presAssocID="{3975AB42-CD05-4E69-B0EA-E0DF06C3CCB0}" presName="rootnode" presStyleCnt="0">
        <dgm:presLayoutVars>
          <dgm:chMax/>
          <dgm:chPref/>
          <dgm:dir/>
          <dgm:animLvl val="lvl"/>
        </dgm:presLayoutVars>
      </dgm:prSet>
      <dgm:spPr/>
    </dgm:pt>
    <dgm:pt modelId="{DFB4D57C-810D-45B1-8D5F-AEDB3C3535FE}" type="pres">
      <dgm:prSet presAssocID="{701185E3-4445-4AC1-9EE2-D6EF8A6DF445}" presName="composite" presStyleCnt="0"/>
      <dgm:spPr/>
    </dgm:pt>
    <dgm:pt modelId="{F6F7AA6B-18C6-43D3-9867-5517C466E5DF}" type="pres">
      <dgm:prSet presAssocID="{701185E3-4445-4AC1-9EE2-D6EF8A6DF445}" presName="bentUpArrow1" presStyleLbl="alignImgPlace1" presStyleIdx="0" presStyleCnt="4"/>
      <dgm:spPr/>
    </dgm:pt>
    <dgm:pt modelId="{8749CC08-088A-497E-A224-EDEFF8B49130}" type="pres">
      <dgm:prSet presAssocID="{701185E3-4445-4AC1-9EE2-D6EF8A6DF445}" presName="ParentText" presStyleLbl="node1" presStyleIdx="0" presStyleCnt="5" custLinFactX="-7345" custLinFactNeighborX="-100000" custLinFactNeighborY="-75127">
        <dgm:presLayoutVars>
          <dgm:chMax val="1"/>
          <dgm:chPref val="1"/>
          <dgm:bulletEnabled val="1"/>
        </dgm:presLayoutVars>
      </dgm:prSet>
      <dgm:spPr/>
    </dgm:pt>
    <dgm:pt modelId="{09B65A38-61C7-4A73-8F7E-D169C6FD563E}" type="pres">
      <dgm:prSet presAssocID="{701185E3-4445-4AC1-9EE2-D6EF8A6DF445}" presName="ChildText" presStyleLbl="revTx" presStyleIdx="0" presStyleCnt="4" custLinFactNeighborX="-2534" custLinFactNeighborY="-2515">
        <dgm:presLayoutVars>
          <dgm:chMax val="0"/>
          <dgm:chPref val="0"/>
          <dgm:bulletEnabled val="1"/>
        </dgm:presLayoutVars>
      </dgm:prSet>
      <dgm:spPr/>
    </dgm:pt>
    <dgm:pt modelId="{A8B137C0-A724-473B-99B5-0E0FECDAE2F2}" type="pres">
      <dgm:prSet presAssocID="{CEB37B92-B7E1-4D37-B1CC-0933948FB5EA}" presName="sibTrans" presStyleCnt="0"/>
      <dgm:spPr/>
    </dgm:pt>
    <dgm:pt modelId="{18855465-860E-4A47-A3DA-32B7F617FABA}" type="pres">
      <dgm:prSet presAssocID="{58DD5100-A6AE-4F35-99F7-8B556BDB85BC}" presName="composite" presStyleCnt="0"/>
      <dgm:spPr/>
    </dgm:pt>
    <dgm:pt modelId="{6476A284-A050-4440-9CF2-941B131874FE}" type="pres">
      <dgm:prSet presAssocID="{58DD5100-A6AE-4F35-99F7-8B556BDB85BC}" presName="bentUpArrow1" presStyleLbl="alignImgPlace1" presStyleIdx="1" presStyleCnt="4" custLinFactX="-19822" custLinFactNeighborX="-100000" custLinFactNeighborY="-30747"/>
      <dgm:spPr/>
    </dgm:pt>
    <dgm:pt modelId="{3A8D68C5-4D3D-4AF8-8FD1-1CAFB03150F7}" type="pres">
      <dgm:prSet presAssocID="{58DD5100-A6AE-4F35-99F7-8B556BDB85BC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051CBB2-2FF3-4EBB-BA97-7126A4659495}" type="pres">
      <dgm:prSet presAssocID="{58DD5100-A6AE-4F35-99F7-8B556BDB85BC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69AD54B-1CD9-487A-AD24-89ABA5BE1338}" type="pres">
      <dgm:prSet presAssocID="{C349B2FB-1A7A-492D-AF34-9E3028D81671}" presName="sibTrans" presStyleCnt="0"/>
      <dgm:spPr/>
    </dgm:pt>
    <dgm:pt modelId="{EB5CCA44-144F-4CF9-8CA5-281CFC6A0B61}" type="pres">
      <dgm:prSet presAssocID="{5EE9872E-09FC-4E81-9192-9EF7B2A55F3F}" presName="composite" presStyleCnt="0"/>
      <dgm:spPr/>
    </dgm:pt>
    <dgm:pt modelId="{54E035DF-0207-47EA-A580-D3EAAE4FF0A6}" type="pres">
      <dgm:prSet presAssocID="{5EE9872E-09FC-4E81-9192-9EF7B2A55F3F}" presName="bentUpArrow1" presStyleLbl="alignImgPlace1" presStyleIdx="2" presStyleCnt="4" custLinFactX="-100000" custLinFactNeighborX="-136971" custLinFactNeighborY="-45924"/>
      <dgm:spPr/>
    </dgm:pt>
    <dgm:pt modelId="{BAE359D8-10DF-494F-B89D-60C4546BCFF0}" type="pres">
      <dgm:prSet presAssocID="{5EE9872E-09FC-4E81-9192-9EF7B2A55F3F}" presName="ParentText" presStyleLbl="node1" presStyleIdx="2" presStyleCnt="5" custScaleX="96232" custScaleY="92535" custLinFactNeighborX="-82996" custLinFactNeighborY="-6404">
        <dgm:presLayoutVars>
          <dgm:chMax val="1"/>
          <dgm:chPref val="1"/>
          <dgm:bulletEnabled val="1"/>
        </dgm:presLayoutVars>
      </dgm:prSet>
      <dgm:spPr/>
    </dgm:pt>
    <dgm:pt modelId="{D8A5396E-8598-4D68-BA13-E7F0CB103092}" type="pres">
      <dgm:prSet presAssocID="{5EE9872E-09FC-4E81-9192-9EF7B2A55F3F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4E9225A6-8920-492B-9D49-0FA851EBD85E}" type="pres">
      <dgm:prSet presAssocID="{4E18950E-DF9F-4C2C-A3FD-5C27ECDD9EB6}" presName="sibTrans" presStyleCnt="0"/>
      <dgm:spPr/>
    </dgm:pt>
    <dgm:pt modelId="{9DD13C63-4114-4669-942A-234AFE8F5975}" type="pres">
      <dgm:prSet presAssocID="{008CEF9D-3058-485C-9BE3-D8C67073CDD4}" presName="composite" presStyleCnt="0"/>
      <dgm:spPr/>
    </dgm:pt>
    <dgm:pt modelId="{33915625-B12B-4033-8F55-425C01A1B5B3}" type="pres">
      <dgm:prSet presAssocID="{008CEF9D-3058-485C-9BE3-D8C67073CDD4}" presName="bentUpArrow1" presStyleLbl="alignImgPlace1" presStyleIdx="3" presStyleCnt="4" custLinFactX="-159568" custLinFactNeighborX="-200000" custLinFactNeighborY="-45762"/>
      <dgm:spPr/>
    </dgm:pt>
    <dgm:pt modelId="{3000C745-31E9-4D2F-A77E-E401AE0E36AB}" type="pres">
      <dgm:prSet presAssocID="{008CEF9D-3058-485C-9BE3-D8C67073CDD4}" presName="ParentText" presStyleLbl="node1" presStyleIdx="3" presStyleCnt="5" custScaleX="96232" custScaleY="92535" custLinFactX="-67999" custLinFactNeighborX="-100000" custLinFactNeighborY="-20119">
        <dgm:presLayoutVars>
          <dgm:chMax val="1"/>
          <dgm:chPref val="1"/>
          <dgm:bulletEnabled val="1"/>
        </dgm:presLayoutVars>
      </dgm:prSet>
      <dgm:spPr/>
    </dgm:pt>
    <dgm:pt modelId="{7B0A6915-2E7E-44D8-8057-6B0361CCA549}" type="pres">
      <dgm:prSet presAssocID="{008CEF9D-3058-485C-9BE3-D8C67073CDD4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288AD4B-9B90-4449-A4D8-95A9992951E4}" type="pres">
      <dgm:prSet presAssocID="{86EB8D2F-6978-420E-9D37-82D475E01C2B}" presName="sibTrans" presStyleCnt="0"/>
      <dgm:spPr/>
    </dgm:pt>
    <dgm:pt modelId="{D06AAC0D-AB76-4F13-8408-F36AABC5670D}" type="pres">
      <dgm:prSet presAssocID="{151837D7-B86F-4D65-89EC-0188E6BAC176}" presName="composite" presStyleCnt="0"/>
      <dgm:spPr/>
    </dgm:pt>
    <dgm:pt modelId="{6C835959-E55A-4133-8491-E8279E3603C5}" type="pres">
      <dgm:prSet presAssocID="{151837D7-B86F-4D65-89EC-0188E6BAC176}" presName="ParentText" presStyleLbl="node1" presStyleIdx="4" presStyleCnt="5" custScaleX="96232" custScaleY="92535" custLinFactX="-100000" custLinFactNeighborX="-150909" custLinFactNeighborY="-29892">
        <dgm:presLayoutVars>
          <dgm:chMax val="1"/>
          <dgm:chPref val="1"/>
          <dgm:bulletEnabled val="1"/>
        </dgm:presLayoutVars>
      </dgm:prSet>
      <dgm:spPr/>
    </dgm:pt>
  </dgm:ptLst>
  <dgm:cxnLst>
    <dgm:cxn modelId="{D2E13013-C02A-403D-A457-50A3B5EC1DD6}" type="presOf" srcId="{58DD5100-A6AE-4F35-99F7-8B556BDB85BC}" destId="{3A8D68C5-4D3D-4AF8-8FD1-1CAFB03150F7}" srcOrd="0" destOrd="0" presId="urn:microsoft.com/office/officeart/2005/8/layout/StepDownProcess"/>
    <dgm:cxn modelId="{F0F3B46B-6132-4060-8330-5287538433C9}" type="presOf" srcId="{5EE9872E-09FC-4E81-9192-9EF7B2A55F3F}" destId="{BAE359D8-10DF-494F-B89D-60C4546BCFF0}" srcOrd="0" destOrd="0" presId="urn:microsoft.com/office/officeart/2005/8/layout/StepDownProcess"/>
    <dgm:cxn modelId="{8D50D28B-B1E9-4077-8D3C-E29FC38D01A8}" srcId="{3975AB42-CD05-4E69-B0EA-E0DF06C3CCB0}" destId="{151837D7-B86F-4D65-89EC-0188E6BAC176}" srcOrd="4" destOrd="0" parTransId="{4E806555-202B-4425-8D55-AB29DAF5773E}" sibTransId="{53D265BC-59AE-4B3E-A740-367C5056EDFE}"/>
    <dgm:cxn modelId="{E1F83AB7-333B-4780-9BE2-79BC430B8C79}" type="presOf" srcId="{701185E3-4445-4AC1-9EE2-D6EF8A6DF445}" destId="{8749CC08-088A-497E-A224-EDEFF8B49130}" srcOrd="0" destOrd="0" presId="urn:microsoft.com/office/officeart/2005/8/layout/StepDownProcess"/>
    <dgm:cxn modelId="{637D41CA-7C0E-4208-AD48-47593468601A}" srcId="{3975AB42-CD05-4E69-B0EA-E0DF06C3CCB0}" destId="{5EE9872E-09FC-4E81-9192-9EF7B2A55F3F}" srcOrd="2" destOrd="0" parTransId="{CA57D5B6-2DDD-4A65-B065-8D1E5549DF1D}" sibTransId="{4E18950E-DF9F-4C2C-A3FD-5C27ECDD9EB6}"/>
    <dgm:cxn modelId="{66C9F9CE-CDD2-46DB-8EC3-42605E419013}" srcId="{3975AB42-CD05-4E69-B0EA-E0DF06C3CCB0}" destId="{008CEF9D-3058-485C-9BE3-D8C67073CDD4}" srcOrd="3" destOrd="0" parTransId="{2278194B-35F5-4F1A-9353-A058330E1806}" sibTransId="{86EB8D2F-6978-420E-9D37-82D475E01C2B}"/>
    <dgm:cxn modelId="{38DA04D2-EBCE-4127-BCE2-7D7261F95D7A}" srcId="{3975AB42-CD05-4E69-B0EA-E0DF06C3CCB0}" destId="{701185E3-4445-4AC1-9EE2-D6EF8A6DF445}" srcOrd="0" destOrd="0" parTransId="{1755E10A-D537-4190-BE51-92B0D78DFD0F}" sibTransId="{CEB37B92-B7E1-4D37-B1CC-0933948FB5EA}"/>
    <dgm:cxn modelId="{EAC25CD4-3E0B-4F69-A7D4-87FFBBCCFA76}" type="presOf" srcId="{151837D7-B86F-4D65-89EC-0188E6BAC176}" destId="{6C835959-E55A-4133-8491-E8279E3603C5}" srcOrd="0" destOrd="0" presId="urn:microsoft.com/office/officeart/2005/8/layout/StepDownProcess"/>
    <dgm:cxn modelId="{E916BAF6-7759-442D-B662-15D0036D7100}" srcId="{3975AB42-CD05-4E69-B0EA-E0DF06C3CCB0}" destId="{58DD5100-A6AE-4F35-99F7-8B556BDB85BC}" srcOrd="1" destOrd="0" parTransId="{4DDCD217-C437-4C60-A097-AE4877724E8A}" sibTransId="{C349B2FB-1A7A-492D-AF34-9E3028D81671}"/>
    <dgm:cxn modelId="{92E3CAFB-522F-4070-9240-1675756E1A4E}" type="presOf" srcId="{3975AB42-CD05-4E69-B0EA-E0DF06C3CCB0}" destId="{7B2C0967-FBD3-481B-B5F2-5F6147F556BB}" srcOrd="0" destOrd="0" presId="urn:microsoft.com/office/officeart/2005/8/layout/StepDownProcess"/>
    <dgm:cxn modelId="{B47D28FE-B81F-4EC9-A19D-8C4A7D15BAB4}" type="presOf" srcId="{008CEF9D-3058-485C-9BE3-D8C67073CDD4}" destId="{3000C745-31E9-4D2F-A77E-E401AE0E36AB}" srcOrd="0" destOrd="0" presId="urn:microsoft.com/office/officeart/2005/8/layout/StepDownProcess"/>
    <dgm:cxn modelId="{6D25D64D-31DA-478F-8A3E-7915CEAD6BF1}" type="presParOf" srcId="{7B2C0967-FBD3-481B-B5F2-5F6147F556BB}" destId="{DFB4D57C-810D-45B1-8D5F-AEDB3C3535FE}" srcOrd="0" destOrd="0" presId="urn:microsoft.com/office/officeart/2005/8/layout/StepDownProcess"/>
    <dgm:cxn modelId="{AA4A3DB8-9B09-4EE2-B820-EB581F65D068}" type="presParOf" srcId="{DFB4D57C-810D-45B1-8D5F-AEDB3C3535FE}" destId="{F6F7AA6B-18C6-43D3-9867-5517C466E5DF}" srcOrd="0" destOrd="0" presId="urn:microsoft.com/office/officeart/2005/8/layout/StepDownProcess"/>
    <dgm:cxn modelId="{B8B225C5-933B-481D-8476-C21737A6A250}" type="presParOf" srcId="{DFB4D57C-810D-45B1-8D5F-AEDB3C3535FE}" destId="{8749CC08-088A-497E-A224-EDEFF8B49130}" srcOrd="1" destOrd="0" presId="urn:microsoft.com/office/officeart/2005/8/layout/StepDownProcess"/>
    <dgm:cxn modelId="{2D72C2FA-BD85-4D43-9FE7-8780F88AF232}" type="presParOf" srcId="{DFB4D57C-810D-45B1-8D5F-AEDB3C3535FE}" destId="{09B65A38-61C7-4A73-8F7E-D169C6FD563E}" srcOrd="2" destOrd="0" presId="urn:microsoft.com/office/officeart/2005/8/layout/StepDownProcess"/>
    <dgm:cxn modelId="{0E3B5F72-344D-490A-8FC8-1D37D28B271F}" type="presParOf" srcId="{7B2C0967-FBD3-481B-B5F2-5F6147F556BB}" destId="{A8B137C0-A724-473B-99B5-0E0FECDAE2F2}" srcOrd="1" destOrd="0" presId="urn:microsoft.com/office/officeart/2005/8/layout/StepDownProcess"/>
    <dgm:cxn modelId="{EB764303-FE5B-432E-83E6-58D4EDB59225}" type="presParOf" srcId="{7B2C0967-FBD3-481B-B5F2-5F6147F556BB}" destId="{18855465-860E-4A47-A3DA-32B7F617FABA}" srcOrd="2" destOrd="0" presId="urn:microsoft.com/office/officeart/2005/8/layout/StepDownProcess"/>
    <dgm:cxn modelId="{8E5AEC38-ABC5-48F7-A0D8-2523ADB46D26}" type="presParOf" srcId="{18855465-860E-4A47-A3DA-32B7F617FABA}" destId="{6476A284-A050-4440-9CF2-941B131874FE}" srcOrd="0" destOrd="0" presId="urn:microsoft.com/office/officeart/2005/8/layout/StepDownProcess"/>
    <dgm:cxn modelId="{DAF35E50-A4C8-4276-A555-49D3DFEBA07C}" type="presParOf" srcId="{18855465-860E-4A47-A3DA-32B7F617FABA}" destId="{3A8D68C5-4D3D-4AF8-8FD1-1CAFB03150F7}" srcOrd="1" destOrd="0" presId="urn:microsoft.com/office/officeart/2005/8/layout/StepDownProcess"/>
    <dgm:cxn modelId="{6A2E5CED-B099-4984-A68F-AFBCA1614F48}" type="presParOf" srcId="{18855465-860E-4A47-A3DA-32B7F617FABA}" destId="{7051CBB2-2FF3-4EBB-BA97-7126A4659495}" srcOrd="2" destOrd="0" presId="urn:microsoft.com/office/officeart/2005/8/layout/StepDownProcess"/>
    <dgm:cxn modelId="{FEE31CAE-96EF-400A-A5ED-BB612AB960BA}" type="presParOf" srcId="{7B2C0967-FBD3-481B-B5F2-5F6147F556BB}" destId="{569AD54B-1CD9-487A-AD24-89ABA5BE1338}" srcOrd="3" destOrd="0" presId="urn:microsoft.com/office/officeart/2005/8/layout/StepDownProcess"/>
    <dgm:cxn modelId="{48019357-B59A-4C40-9C39-39ED5081A25A}" type="presParOf" srcId="{7B2C0967-FBD3-481B-B5F2-5F6147F556BB}" destId="{EB5CCA44-144F-4CF9-8CA5-281CFC6A0B61}" srcOrd="4" destOrd="0" presId="urn:microsoft.com/office/officeart/2005/8/layout/StepDownProcess"/>
    <dgm:cxn modelId="{1192ACDD-1488-4B05-8BA9-477B758875B5}" type="presParOf" srcId="{EB5CCA44-144F-4CF9-8CA5-281CFC6A0B61}" destId="{54E035DF-0207-47EA-A580-D3EAAE4FF0A6}" srcOrd="0" destOrd="0" presId="urn:microsoft.com/office/officeart/2005/8/layout/StepDownProcess"/>
    <dgm:cxn modelId="{A0204B5E-AB26-40EB-9F7A-D98B8DCB5DAD}" type="presParOf" srcId="{EB5CCA44-144F-4CF9-8CA5-281CFC6A0B61}" destId="{BAE359D8-10DF-494F-B89D-60C4546BCFF0}" srcOrd="1" destOrd="0" presId="urn:microsoft.com/office/officeart/2005/8/layout/StepDownProcess"/>
    <dgm:cxn modelId="{68A1EEDC-07AE-4920-BA8C-5CDABEB7E876}" type="presParOf" srcId="{EB5CCA44-144F-4CF9-8CA5-281CFC6A0B61}" destId="{D8A5396E-8598-4D68-BA13-E7F0CB103092}" srcOrd="2" destOrd="0" presId="urn:microsoft.com/office/officeart/2005/8/layout/StepDownProcess"/>
    <dgm:cxn modelId="{85C50AA1-78FF-4652-B67E-4642A5FEC97B}" type="presParOf" srcId="{7B2C0967-FBD3-481B-B5F2-5F6147F556BB}" destId="{4E9225A6-8920-492B-9D49-0FA851EBD85E}" srcOrd="5" destOrd="0" presId="urn:microsoft.com/office/officeart/2005/8/layout/StepDownProcess"/>
    <dgm:cxn modelId="{417B365D-D46C-4718-8073-25404FDB39BF}" type="presParOf" srcId="{7B2C0967-FBD3-481B-B5F2-5F6147F556BB}" destId="{9DD13C63-4114-4669-942A-234AFE8F5975}" srcOrd="6" destOrd="0" presId="urn:microsoft.com/office/officeart/2005/8/layout/StepDownProcess"/>
    <dgm:cxn modelId="{0E64FFBC-B3E0-4F61-B3A3-1B029411BDAF}" type="presParOf" srcId="{9DD13C63-4114-4669-942A-234AFE8F5975}" destId="{33915625-B12B-4033-8F55-425C01A1B5B3}" srcOrd="0" destOrd="0" presId="urn:microsoft.com/office/officeart/2005/8/layout/StepDownProcess"/>
    <dgm:cxn modelId="{905B1062-8E71-4B53-8098-D5BB1FA6ECC1}" type="presParOf" srcId="{9DD13C63-4114-4669-942A-234AFE8F5975}" destId="{3000C745-31E9-4D2F-A77E-E401AE0E36AB}" srcOrd="1" destOrd="0" presId="urn:microsoft.com/office/officeart/2005/8/layout/StepDownProcess"/>
    <dgm:cxn modelId="{3773DE96-90AB-4D89-87B2-F7154B628EAF}" type="presParOf" srcId="{9DD13C63-4114-4669-942A-234AFE8F5975}" destId="{7B0A6915-2E7E-44D8-8057-6B0361CCA549}" srcOrd="2" destOrd="0" presId="urn:microsoft.com/office/officeart/2005/8/layout/StepDownProcess"/>
    <dgm:cxn modelId="{D56AFDAC-619F-4E33-BFC3-80DC3029EC99}" type="presParOf" srcId="{7B2C0967-FBD3-481B-B5F2-5F6147F556BB}" destId="{C288AD4B-9B90-4449-A4D8-95A9992951E4}" srcOrd="7" destOrd="0" presId="urn:microsoft.com/office/officeart/2005/8/layout/StepDownProcess"/>
    <dgm:cxn modelId="{802E3AF5-11B0-4703-8FE8-C67CB5CBA489}" type="presParOf" srcId="{7B2C0967-FBD3-481B-B5F2-5F6147F556BB}" destId="{D06AAC0D-AB76-4F13-8408-F36AABC5670D}" srcOrd="8" destOrd="0" presId="urn:microsoft.com/office/officeart/2005/8/layout/StepDownProcess"/>
    <dgm:cxn modelId="{E7344C76-495D-4C58-9B2A-8901CC48A789}" type="presParOf" srcId="{D06AAC0D-AB76-4F13-8408-F36AABC5670D}" destId="{6C835959-E55A-4133-8491-E8279E3603C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75AB42-CD05-4E69-B0EA-E0DF06C3CCB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H"/>
        </a:p>
      </dgm:t>
    </dgm:pt>
    <dgm:pt modelId="{701185E3-4445-4AC1-9EE2-D6EF8A6DF445}">
      <dgm:prSet phldrT="[Texte]"/>
      <dgm:spPr/>
      <dgm:t>
        <a:bodyPr/>
        <a:lstStyle/>
        <a:p>
          <a:r>
            <a:rPr lang="fr-CH" dirty="0" err="1"/>
            <a:t>Wikipedia</a:t>
          </a:r>
          <a:endParaRPr lang="fr-CH" dirty="0"/>
        </a:p>
      </dgm:t>
    </dgm:pt>
    <dgm:pt modelId="{1755E10A-D537-4190-BE51-92B0D78DFD0F}" type="parTrans" cxnId="{38DA04D2-EBCE-4127-BCE2-7D7261F95D7A}">
      <dgm:prSet/>
      <dgm:spPr/>
      <dgm:t>
        <a:bodyPr/>
        <a:lstStyle/>
        <a:p>
          <a:endParaRPr lang="fr-CH"/>
        </a:p>
      </dgm:t>
    </dgm:pt>
    <dgm:pt modelId="{CEB37B92-B7E1-4D37-B1CC-0933948FB5EA}" type="sibTrans" cxnId="{38DA04D2-EBCE-4127-BCE2-7D7261F95D7A}">
      <dgm:prSet/>
      <dgm:spPr/>
      <dgm:t>
        <a:bodyPr/>
        <a:lstStyle/>
        <a:p>
          <a:endParaRPr lang="fr-CH"/>
        </a:p>
      </dgm:t>
    </dgm:pt>
    <dgm:pt modelId="{58DD5100-A6AE-4F35-99F7-8B556BDB85BC}">
      <dgm:prSet phldrT="[Texte]"/>
      <dgm:spPr/>
      <dgm:t>
        <a:bodyPr/>
        <a:lstStyle/>
        <a:p>
          <a:r>
            <a:rPr lang="fr-CH" dirty="0"/>
            <a:t>Parse </a:t>
          </a:r>
          <a:r>
            <a:rPr lang="fr-CH" dirty="0" err="1"/>
            <a:t>it</a:t>
          </a:r>
          <a:endParaRPr lang="fr-CH" dirty="0"/>
        </a:p>
      </dgm:t>
    </dgm:pt>
    <dgm:pt modelId="{4DDCD217-C437-4C60-A097-AE4877724E8A}" type="parTrans" cxnId="{E916BAF6-7759-442D-B662-15D0036D7100}">
      <dgm:prSet/>
      <dgm:spPr/>
      <dgm:t>
        <a:bodyPr/>
        <a:lstStyle/>
        <a:p>
          <a:endParaRPr lang="fr-CH"/>
        </a:p>
      </dgm:t>
    </dgm:pt>
    <dgm:pt modelId="{C349B2FB-1A7A-492D-AF34-9E3028D81671}" type="sibTrans" cxnId="{E916BAF6-7759-442D-B662-15D0036D7100}">
      <dgm:prSet/>
      <dgm:spPr/>
      <dgm:t>
        <a:bodyPr/>
        <a:lstStyle/>
        <a:p>
          <a:endParaRPr lang="fr-CH"/>
        </a:p>
      </dgm:t>
    </dgm:pt>
    <dgm:pt modelId="{5EE9872E-09FC-4E81-9192-9EF7B2A55F3F}">
      <dgm:prSet phldrT="[Texte]"/>
      <dgm:spPr/>
      <dgm:t>
        <a:bodyPr/>
        <a:lstStyle/>
        <a:p>
          <a:r>
            <a:rPr lang="fr-CH" dirty="0" err="1"/>
            <a:t>Extract</a:t>
          </a:r>
          <a:r>
            <a:rPr lang="fr-CH" dirty="0"/>
            <a:t> </a:t>
          </a:r>
          <a:r>
            <a:rPr lang="fr-CH" dirty="0" err="1"/>
            <a:t>Launches</a:t>
          </a:r>
          <a:endParaRPr lang="fr-CH" dirty="0"/>
        </a:p>
      </dgm:t>
    </dgm:pt>
    <dgm:pt modelId="{CA57D5B6-2DDD-4A65-B065-8D1E5549DF1D}" type="parTrans" cxnId="{637D41CA-7C0E-4208-AD48-47593468601A}">
      <dgm:prSet/>
      <dgm:spPr/>
      <dgm:t>
        <a:bodyPr/>
        <a:lstStyle/>
        <a:p>
          <a:endParaRPr lang="fr-CH"/>
        </a:p>
      </dgm:t>
    </dgm:pt>
    <dgm:pt modelId="{4E18950E-DF9F-4C2C-A3FD-5C27ECDD9EB6}" type="sibTrans" cxnId="{637D41CA-7C0E-4208-AD48-47593468601A}">
      <dgm:prSet/>
      <dgm:spPr/>
      <dgm:t>
        <a:bodyPr/>
        <a:lstStyle/>
        <a:p>
          <a:endParaRPr lang="fr-CH"/>
        </a:p>
      </dgm:t>
    </dgm:pt>
    <dgm:pt modelId="{008CEF9D-3058-485C-9BE3-D8C67073CDD4}">
      <dgm:prSet phldrT="[Texte]"/>
      <dgm:spPr/>
      <dgm:t>
        <a:bodyPr/>
        <a:lstStyle/>
        <a:p>
          <a:r>
            <a:rPr lang="fr-CH" dirty="0" err="1"/>
            <a:t>Create</a:t>
          </a:r>
          <a:r>
            <a:rPr lang="fr-CH" dirty="0"/>
            <a:t> new </a:t>
          </a:r>
          <a:r>
            <a:rPr lang="fr-CH" dirty="0" err="1"/>
            <a:t>dataframe</a:t>
          </a:r>
          <a:endParaRPr lang="fr-CH" dirty="0"/>
        </a:p>
      </dgm:t>
    </dgm:pt>
    <dgm:pt modelId="{2278194B-35F5-4F1A-9353-A058330E1806}" type="parTrans" cxnId="{66C9F9CE-CDD2-46DB-8EC3-42605E419013}">
      <dgm:prSet/>
      <dgm:spPr/>
      <dgm:t>
        <a:bodyPr/>
        <a:lstStyle/>
        <a:p>
          <a:endParaRPr lang="fr-CH"/>
        </a:p>
      </dgm:t>
    </dgm:pt>
    <dgm:pt modelId="{86EB8D2F-6978-420E-9D37-82D475E01C2B}" type="sibTrans" cxnId="{66C9F9CE-CDD2-46DB-8EC3-42605E419013}">
      <dgm:prSet/>
      <dgm:spPr/>
      <dgm:t>
        <a:bodyPr/>
        <a:lstStyle/>
        <a:p>
          <a:endParaRPr lang="fr-CH"/>
        </a:p>
      </dgm:t>
    </dgm:pt>
    <dgm:pt modelId="{151837D7-B86F-4D65-89EC-0188E6BAC176}">
      <dgm:prSet phldrT="[Texte]"/>
      <dgm:spPr/>
      <dgm:t>
        <a:bodyPr/>
        <a:lstStyle/>
        <a:p>
          <a:r>
            <a:rPr lang="fr-CH" dirty="0"/>
            <a:t>Save </a:t>
          </a:r>
          <a:r>
            <a:rPr lang="fr-CH" dirty="0" err="1"/>
            <a:t>it</a:t>
          </a:r>
          <a:r>
            <a:rPr lang="fr-CH" dirty="0"/>
            <a:t> in CSV</a:t>
          </a:r>
        </a:p>
      </dgm:t>
    </dgm:pt>
    <dgm:pt modelId="{4E806555-202B-4425-8D55-AB29DAF5773E}" type="parTrans" cxnId="{8D50D28B-B1E9-4077-8D3C-E29FC38D01A8}">
      <dgm:prSet/>
      <dgm:spPr/>
      <dgm:t>
        <a:bodyPr/>
        <a:lstStyle/>
        <a:p>
          <a:endParaRPr lang="fr-CH"/>
        </a:p>
      </dgm:t>
    </dgm:pt>
    <dgm:pt modelId="{53D265BC-59AE-4B3E-A740-367C5056EDFE}" type="sibTrans" cxnId="{8D50D28B-B1E9-4077-8D3C-E29FC38D01A8}">
      <dgm:prSet/>
      <dgm:spPr/>
      <dgm:t>
        <a:bodyPr/>
        <a:lstStyle/>
        <a:p>
          <a:endParaRPr lang="fr-CH"/>
        </a:p>
      </dgm:t>
    </dgm:pt>
    <dgm:pt modelId="{7B2C0967-FBD3-481B-B5F2-5F6147F556BB}" type="pres">
      <dgm:prSet presAssocID="{3975AB42-CD05-4E69-B0EA-E0DF06C3CCB0}" presName="rootnode" presStyleCnt="0">
        <dgm:presLayoutVars>
          <dgm:chMax/>
          <dgm:chPref/>
          <dgm:dir/>
          <dgm:animLvl val="lvl"/>
        </dgm:presLayoutVars>
      </dgm:prSet>
      <dgm:spPr/>
    </dgm:pt>
    <dgm:pt modelId="{DFB4D57C-810D-45B1-8D5F-AEDB3C3535FE}" type="pres">
      <dgm:prSet presAssocID="{701185E3-4445-4AC1-9EE2-D6EF8A6DF445}" presName="composite" presStyleCnt="0"/>
      <dgm:spPr/>
    </dgm:pt>
    <dgm:pt modelId="{F6F7AA6B-18C6-43D3-9867-5517C466E5DF}" type="pres">
      <dgm:prSet presAssocID="{701185E3-4445-4AC1-9EE2-D6EF8A6DF445}" presName="bentUpArrow1" presStyleLbl="alignImgPlace1" presStyleIdx="0" presStyleCnt="4"/>
      <dgm:spPr/>
    </dgm:pt>
    <dgm:pt modelId="{8749CC08-088A-497E-A224-EDEFF8B49130}" type="pres">
      <dgm:prSet presAssocID="{701185E3-4445-4AC1-9EE2-D6EF8A6DF445}" presName="ParentText" presStyleLbl="node1" presStyleIdx="0" presStyleCnt="5" custLinFactX="-7345" custLinFactNeighborX="-100000" custLinFactNeighborY="-75127">
        <dgm:presLayoutVars>
          <dgm:chMax val="1"/>
          <dgm:chPref val="1"/>
          <dgm:bulletEnabled val="1"/>
        </dgm:presLayoutVars>
      </dgm:prSet>
      <dgm:spPr/>
    </dgm:pt>
    <dgm:pt modelId="{09B65A38-61C7-4A73-8F7E-D169C6FD563E}" type="pres">
      <dgm:prSet presAssocID="{701185E3-4445-4AC1-9EE2-D6EF8A6DF445}" presName="ChildText" presStyleLbl="revTx" presStyleIdx="0" presStyleCnt="4" custLinFactNeighborX="-2534" custLinFactNeighborY="-2515">
        <dgm:presLayoutVars>
          <dgm:chMax val="0"/>
          <dgm:chPref val="0"/>
          <dgm:bulletEnabled val="1"/>
        </dgm:presLayoutVars>
      </dgm:prSet>
      <dgm:spPr/>
    </dgm:pt>
    <dgm:pt modelId="{A8B137C0-A724-473B-99B5-0E0FECDAE2F2}" type="pres">
      <dgm:prSet presAssocID="{CEB37B92-B7E1-4D37-B1CC-0933948FB5EA}" presName="sibTrans" presStyleCnt="0"/>
      <dgm:spPr/>
    </dgm:pt>
    <dgm:pt modelId="{18855465-860E-4A47-A3DA-32B7F617FABA}" type="pres">
      <dgm:prSet presAssocID="{58DD5100-A6AE-4F35-99F7-8B556BDB85BC}" presName="composite" presStyleCnt="0"/>
      <dgm:spPr/>
    </dgm:pt>
    <dgm:pt modelId="{6476A284-A050-4440-9CF2-941B131874FE}" type="pres">
      <dgm:prSet presAssocID="{58DD5100-A6AE-4F35-99F7-8B556BDB85BC}" presName="bentUpArrow1" presStyleLbl="alignImgPlace1" presStyleIdx="1" presStyleCnt="4" custLinFactX="-19822" custLinFactNeighborX="-100000" custLinFactNeighborY="-30747"/>
      <dgm:spPr/>
    </dgm:pt>
    <dgm:pt modelId="{3A8D68C5-4D3D-4AF8-8FD1-1CAFB03150F7}" type="pres">
      <dgm:prSet presAssocID="{58DD5100-A6AE-4F35-99F7-8B556BDB85BC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7051CBB2-2FF3-4EBB-BA97-7126A4659495}" type="pres">
      <dgm:prSet presAssocID="{58DD5100-A6AE-4F35-99F7-8B556BDB85BC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69AD54B-1CD9-487A-AD24-89ABA5BE1338}" type="pres">
      <dgm:prSet presAssocID="{C349B2FB-1A7A-492D-AF34-9E3028D81671}" presName="sibTrans" presStyleCnt="0"/>
      <dgm:spPr/>
    </dgm:pt>
    <dgm:pt modelId="{EB5CCA44-144F-4CF9-8CA5-281CFC6A0B61}" type="pres">
      <dgm:prSet presAssocID="{5EE9872E-09FC-4E81-9192-9EF7B2A55F3F}" presName="composite" presStyleCnt="0"/>
      <dgm:spPr/>
    </dgm:pt>
    <dgm:pt modelId="{54E035DF-0207-47EA-A580-D3EAAE4FF0A6}" type="pres">
      <dgm:prSet presAssocID="{5EE9872E-09FC-4E81-9192-9EF7B2A55F3F}" presName="bentUpArrow1" presStyleLbl="alignImgPlace1" presStyleIdx="2" presStyleCnt="4" custLinFactX="-100000" custLinFactNeighborX="-136971" custLinFactNeighborY="-45924"/>
      <dgm:spPr/>
    </dgm:pt>
    <dgm:pt modelId="{BAE359D8-10DF-494F-B89D-60C4546BCFF0}" type="pres">
      <dgm:prSet presAssocID="{5EE9872E-09FC-4E81-9192-9EF7B2A55F3F}" presName="ParentText" presStyleLbl="node1" presStyleIdx="2" presStyleCnt="5" custScaleX="96232" custScaleY="92535" custLinFactNeighborX="-82996" custLinFactNeighborY="-6404">
        <dgm:presLayoutVars>
          <dgm:chMax val="1"/>
          <dgm:chPref val="1"/>
          <dgm:bulletEnabled val="1"/>
        </dgm:presLayoutVars>
      </dgm:prSet>
      <dgm:spPr/>
    </dgm:pt>
    <dgm:pt modelId="{D8A5396E-8598-4D68-BA13-E7F0CB103092}" type="pres">
      <dgm:prSet presAssocID="{5EE9872E-09FC-4E81-9192-9EF7B2A55F3F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4E9225A6-8920-492B-9D49-0FA851EBD85E}" type="pres">
      <dgm:prSet presAssocID="{4E18950E-DF9F-4C2C-A3FD-5C27ECDD9EB6}" presName="sibTrans" presStyleCnt="0"/>
      <dgm:spPr/>
    </dgm:pt>
    <dgm:pt modelId="{9DD13C63-4114-4669-942A-234AFE8F5975}" type="pres">
      <dgm:prSet presAssocID="{008CEF9D-3058-485C-9BE3-D8C67073CDD4}" presName="composite" presStyleCnt="0"/>
      <dgm:spPr/>
    </dgm:pt>
    <dgm:pt modelId="{33915625-B12B-4033-8F55-425C01A1B5B3}" type="pres">
      <dgm:prSet presAssocID="{008CEF9D-3058-485C-9BE3-D8C67073CDD4}" presName="bentUpArrow1" presStyleLbl="alignImgPlace1" presStyleIdx="3" presStyleCnt="4" custLinFactX="-159568" custLinFactNeighborX="-200000" custLinFactNeighborY="-45762"/>
      <dgm:spPr/>
    </dgm:pt>
    <dgm:pt modelId="{3000C745-31E9-4D2F-A77E-E401AE0E36AB}" type="pres">
      <dgm:prSet presAssocID="{008CEF9D-3058-485C-9BE3-D8C67073CDD4}" presName="ParentText" presStyleLbl="node1" presStyleIdx="3" presStyleCnt="5" custScaleX="96232" custScaleY="92535" custLinFactX="-67999" custLinFactNeighborX="-100000" custLinFactNeighborY="-20119">
        <dgm:presLayoutVars>
          <dgm:chMax val="1"/>
          <dgm:chPref val="1"/>
          <dgm:bulletEnabled val="1"/>
        </dgm:presLayoutVars>
      </dgm:prSet>
      <dgm:spPr/>
    </dgm:pt>
    <dgm:pt modelId="{7B0A6915-2E7E-44D8-8057-6B0361CCA549}" type="pres">
      <dgm:prSet presAssocID="{008CEF9D-3058-485C-9BE3-D8C67073CDD4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288AD4B-9B90-4449-A4D8-95A9992951E4}" type="pres">
      <dgm:prSet presAssocID="{86EB8D2F-6978-420E-9D37-82D475E01C2B}" presName="sibTrans" presStyleCnt="0"/>
      <dgm:spPr/>
    </dgm:pt>
    <dgm:pt modelId="{D06AAC0D-AB76-4F13-8408-F36AABC5670D}" type="pres">
      <dgm:prSet presAssocID="{151837D7-B86F-4D65-89EC-0188E6BAC176}" presName="composite" presStyleCnt="0"/>
      <dgm:spPr/>
    </dgm:pt>
    <dgm:pt modelId="{6C835959-E55A-4133-8491-E8279E3603C5}" type="pres">
      <dgm:prSet presAssocID="{151837D7-B86F-4D65-89EC-0188E6BAC176}" presName="ParentText" presStyleLbl="node1" presStyleIdx="4" presStyleCnt="5" custScaleX="96232" custScaleY="92535" custLinFactX="-100000" custLinFactNeighborX="-150909" custLinFactNeighborY="-29892">
        <dgm:presLayoutVars>
          <dgm:chMax val="1"/>
          <dgm:chPref val="1"/>
          <dgm:bulletEnabled val="1"/>
        </dgm:presLayoutVars>
      </dgm:prSet>
      <dgm:spPr/>
    </dgm:pt>
  </dgm:ptLst>
  <dgm:cxnLst>
    <dgm:cxn modelId="{D2E13013-C02A-403D-A457-50A3B5EC1DD6}" type="presOf" srcId="{58DD5100-A6AE-4F35-99F7-8B556BDB85BC}" destId="{3A8D68C5-4D3D-4AF8-8FD1-1CAFB03150F7}" srcOrd="0" destOrd="0" presId="urn:microsoft.com/office/officeart/2005/8/layout/StepDownProcess"/>
    <dgm:cxn modelId="{F0F3B46B-6132-4060-8330-5287538433C9}" type="presOf" srcId="{5EE9872E-09FC-4E81-9192-9EF7B2A55F3F}" destId="{BAE359D8-10DF-494F-B89D-60C4546BCFF0}" srcOrd="0" destOrd="0" presId="urn:microsoft.com/office/officeart/2005/8/layout/StepDownProcess"/>
    <dgm:cxn modelId="{8D50D28B-B1E9-4077-8D3C-E29FC38D01A8}" srcId="{3975AB42-CD05-4E69-B0EA-E0DF06C3CCB0}" destId="{151837D7-B86F-4D65-89EC-0188E6BAC176}" srcOrd="4" destOrd="0" parTransId="{4E806555-202B-4425-8D55-AB29DAF5773E}" sibTransId="{53D265BC-59AE-4B3E-A740-367C5056EDFE}"/>
    <dgm:cxn modelId="{E1F83AB7-333B-4780-9BE2-79BC430B8C79}" type="presOf" srcId="{701185E3-4445-4AC1-9EE2-D6EF8A6DF445}" destId="{8749CC08-088A-497E-A224-EDEFF8B49130}" srcOrd="0" destOrd="0" presId="urn:microsoft.com/office/officeart/2005/8/layout/StepDownProcess"/>
    <dgm:cxn modelId="{637D41CA-7C0E-4208-AD48-47593468601A}" srcId="{3975AB42-CD05-4E69-B0EA-E0DF06C3CCB0}" destId="{5EE9872E-09FC-4E81-9192-9EF7B2A55F3F}" srcOrd="2" destOrd="0" parTransId="{CA57D5B6-2DDD-4A65-B065-8D1E5549DF1D}" sibTransId="{4E18950E-DF9F-4C2C-A3FD-5C27ECDD9EB6}"/>
    <dgm:cxn modelId="{66C9F9CE-CDD2-46DB-8EC3-42605E419013}" srcId="{3975AB42-CD05-4E69-B0EA-E0DF06C3CCB0}" destId="{008CEF9D-3058-485C-9BE3-D8C67073CDD4}" srcOrd="3" destOrd="0" parTransId="{2278194B-35F5-4F1A-9353-A058330E1806}" sibTransId="{86EB8D2F-6978-420E-9D37-82D475E01C2B}"/>
    <dgm:cxn modelId="{38DA04D2-EBCE-4127-BCE2-7D7261F95D7A}" srcId="{3975AB42-CD05-4E69-B0EA-E0DF06C3CCB0}" destId="{701185E3-4445-4AC1-9EE2-D6EF8A6DF445}" srcOrd="0" destOrd="0" parTransId="{1755E10A-D537-4190-BE51-92B0D78DFD0F}" sibTransId="{CEB37B92-B7E1-4D37-B1CC-0933948FB5EA}"/>
    <dgm:cxn modelId="{EAC25CD4-3E0B-4F69-A7D4-87FFBBCCFA76}" type="presOf" srcId="{151837D7-B86F-4D65-89EC-0188E6BAC176}" destId="{6C835959-E55A-4133-8491-E8279E3603C5}" srcOrd="0" destOrd="0" presId="urn:microsoft.com/office/officeart/2005/8/layout/StepDownProcess"/>
    <dgm:cxn modelId="{E916BAF6-7759-442D-B662-15D0036D7100}" srcId="{3975AB42-CD05-4E69-B0EA-E0DF06C3CCB0}" destId="{58DD5100-A6AE-4F35-99F7-8B556BDB85BC}" srcOrd="1" destOrd="0" parTransId="{4DDCD217-C437-4C60-A097-AE4877724E8A}" sibTransId="{C349B2FB-1A7A-492D-AF34-9E3028D81671}"/>
    <dgm:cxn modelId="{92E3CAFB-522F-4070-9240-1675756E1A4E}" type="presOf" srcId="{3975AB42-CD05-4E69-B0EA-E0DF06C3CCB0}" destId="{7B2C0967-FBD3-481B-B5F2-5F6147F556BB}" srcOrd="0" destOrd="0" presId="urn:microsoft.com/office/officeart/2005/8/layout/StepDownProcess"/>
    <dgm:cxn modelId="{B47D28FE-B81F-4EC9-A19D-8C4A7D15BAB4}" type="presOf" srcId="{008CEF9D-3058-485C-9BE3-D8C67073CDD4}" destId="{3000C745-31E9-4D2F-A77E-E401AE0E36AB}" srcOrd="0" destOrd="0" presId="urn:microsoft.com/office/officeart/2005/8/layout/StepDownProcess"/>
    <dgm:cxn modelId="{6D25D64D-31DA-478F-8A3E-7915CEAD6BF1}" type="presParOf" srcId="{7B2C0967-FBD3-481B-B5F2-5F6147F556BB}" destId="{DFB4D57C-810D-45B1-8D5F-AEDB3C3535FE}" srcOrd="0" destOrd="0" presId="urn:microsoft.com/office/officeart/2005/8/layout/StepDownProcess"/>
    <dgm:cxn modelId="{AA4A3DB8-9B09-4EE2-B820-EB581F65D068}" type="presParOf" srcId="{DFB4D57C-810D-45B1-8D5F-AEDB3C3535FE}" destId="{F6F7AA6B-18C6-43D3-9867-5517C466E5DF}" srcOrd="0" destOrd="0" presId="urn:microsoft.com/office/officeart/2005/8/layout/StepDownProcess"/>
    <dgm:cxn modelId="{B8B225C5-933B-481D-8476-C21737A6A250}" type="presParOf" srcId="{DFB4D57C-810D-45B1-8D5F-AEDB3C3535FE}" destId="{8749CC08-088A-497E-A224-EDEFF8B49130}" srcOrd="1" destOrd="0" presId="urn:microsoft.com/office/officeart/2005/8/layout/StepDownProcess"/>
    <dgm:cxn modelId="{2D72C2FA-BD85-4D43-9FE7-8780F88AF232}" type="presParOf" srcId="{DFB4D57C-810D-45B1-8D5F-AEDB3C3535FE}" destId="{09B65A38-61C7-4A73-8F7E-D169C6FD563E}" srcOrd="2" destOrd="0" presId="urn:microsoft.com/office/officeart/2005/8/layout/StepDownProcess"/>
    <dgm:cxn modelId="{0E3B5F72-344D-490A-8FC8-1D37D28B271F}" type="presParOf" srcId="{7B2C0967-FBD3-481B-B5F2-5F6147F556BB}" destId="{A8B137C0-A724-473B-99B5-0E0FECDAE2F2}" srcOrd="1" destOrd="0" presId="urn:microsoft.com/office/officeart/2005/8/layout/StepDownProcess"/>
    <dgm:cxn modelId="{EB764303-FE5B-432E-83E6-58D4EDB59225}" type="presParOf" srcId="{7B2C0967-FBD3-481B-B5F2-5F6147F556BB}" destId="{18855465-860E-4A47-A3DA-32B7F617FABA}" srcOrd="2" destOrd="0" presId="urn:microsoft.com/office/officeart/2005/8/layout/StepDownProcess"/>
    <dgm:cxn modelId="{8E5AEC38-ABC5-48F7-A0D8-2523ADB46D26}" type="presParOf" srcId="{18855465-860E-4A47-A3DA-32B7F617FABA}" destId="{6476A284-A050-4440-9CF2-941B131874FE}" srcOrd="0" destOrd="0" presId="urn:microsoft.com/office/officeart/2005/8/layout/StepDownProcess"/>
    <dgm:cxn modelId="{DAF35E50-A4C8-4276-A555-49D3DFEBA07C}" type="presParOf" srcId="{18855465-860E-4A47-A3DA-32B7F617FABA}" destId="{3A8D68C5-4D3D-4AF8-8FD1-1CAFB03150F7}" srcOrd="1" destOrd="0" presId="urn:microsoft.com/office/officeart/2005/8/layout/StepDownProcess"/>
    <dgm:cxn modelId="{6A2E5CED-B099-4984-A68F-AFBCA1614F48}" type="presParOf" srcId="{18855465-860E-4A47-A3DA-32B7F617FABA}" destId="{7051CBB2-2FF3-4EBB-BA97-7126A4659495}" srcOrd="2" destOrd="0" presId="urn:microsoft.com/office/officeart/2005/8/layout/StepDownProcess"/>
    <dgm:cxn modelId="{FEE31CAE-96EF-400A-A5ED-BB612AB960BA}" type="presParOf" srcId="{7B2C0967-FBD3-481B-B5F2-5F6147F556BB}" destId="{569AD54B-1CD9-487A-AD24-89ABA5BE1338}" srcOrd="3" destOrd="0" presId="urn:microsoft.com/office/officeart/2005/8/layout/StepDownProcess"/>
    <dgm:cxn modelId="{48019357-B59A-4C40-9C39-39ED5081A25A}" type="presParOf" srcId="{7B2C0967-FBD3-481B-B5F2-5F6147F556BB}" destId="{EB5CCA44-144F-4CF9-8CA5-281CFC6A0B61}" srcOrd="4" destOrd="0" presId="urn:microsoft.com/office/officeart/2005/8/layout/StepDownProcess"/>
    <dgm:cxn modelId="{1192ACDD-1488-4B05-8BA9-477B758875B5}" type="presParOf" srcId="{EB5CCA44-144F-4CF9-8CA5-281CFC6A0B61}" destId="{54E035DF-0207-47EA-A580-D3EAAE4FF0A6}" srcOrd="0" destOrd="0" presId="urn:microsoft.com/office/officeart/2005/8/layout/StepDownProcess"/>
    <dgm:cxn modelId="{A0204B5E-AB26-40EB-9F7A-D98B8DCB5DAD}" type="presParOf" srcId="{EB5CCA44-144F-4CF9-8CA5-281CFC6A0B61}" destId="{BAE359D8-10DF-494F-B89D-60C4546BCFF0}" srcOrd="1" destOrd="0" presId="urn:microsoft.com/office/officeart/2005/8/layout/StepDownProcess"/>
    <dgm:cxn modelId="{68A1EEDC-07AE-4920-BA8C-5CDABEB7E876}" type="presParOf" srcId="{EB5CCA44-144F-4CF9-8CA5-281CFC6A0B61}" destId="{D8A5396E-8598-4D68-BA13-E7F0CB103092}" srcOrd="2" destOrd="0" presId="urn:microsoft.com/office/officeart/2005/8/layout/StepDownProcess"/>
    <dgm:cxn modelId="{85C50AA1-78FF-4652-B67E-4642A5FEC97B}" type="presParOf" srcId="{7B2C0967-FBD3-481B-B5F2-5F6147F556BB}" destId="{4E9225A6-8920-492B-9D49-0FA851EBD85E}" srcOrd="5" destOrd="0" presId="urn:microsoft.com/office/officeart/2005/8/layout/StepDownProcess"/>
    <dgm:cxn modelId="{417B365D-D46C-4718-8073-25404FDB39BF}" type="presParOf" srcId="{7B2C0967-FBD3-481B-B5F2-5F6147F556BB}" destId="{9DD13C63-4114-4669-942A-234AFE8F5975}" srcOrd="6" destOrd="0" presId="urn:microsoft.com/office/officeart/2005/8/layout/StepDownProcess"/>
    <dgm:cxn modelId="{0E64FFBC-B3E0-4F61-B3A3-1B029411BDAF}" type="presParOf" srcId="{9DD13C63-4114-4669-942A-234AFE8F5975}" destId="{33915625-B12B-4033-8F55-425C01A1B5B3}" srcOrd="0" destOrd="0" presId="urn:microsoft.com/office/officeart/2005/8/layout/StepDownProcess"/>
    <dgm:cxn modelId="{905B1062-8E71-4B53-8098-D5BB1FA6ECC1}" type="presParOf" srcId="{9DD13C63-4114-4669-942A-234AFE8F5975}" destId="{3000C745-31E9-4D2F-A77E-E401AE0E36AB}" srcOrd="1" destOrd="0" presId="urn:microsoft.com/office/officeart/2005/8/layout/StepDownProcess"/>
    <dgm:cxn modelId="{3773DE96-90AB-4D89-87B2-F7154B628EAF}" type="presParOf" srcId="{9DD13C63-4114-4669-942A-234AFE8F5975}" destId="{7B0A6915-2E7E-44D8-8057-6B0361CCA549}" srcOrd="2" destOrd="0" presId="urn:microsoft.com/office/officeart/2005/8/layout/StepDownProcess"/>
    <dgm:cxn modelId="{D56AFDAC-619F-4E33-BFC3-80DC3029EC99}" type="presParOf" srcId="{7B2C0967-FBD3-481B-B5F2-5F6147F556BB}" destId="{C288AD4B-9B90-4449-A4D8-95A9992951E4}" srcOrd="7" destOrd="0" presId="urn:microsoft.com/office/officeart/2005/8/layout/StepDownProcess"/>
    <dgm:cxn modelId="{802E3AF5-11B0-4703-8FE8-C67CB5CBA489}" type="presParOf" srcId="{7B2C0967-FBD3-481B-B5F2-5F6147F556BB}" destId="{D06AAC0D-AB76-4F13-8408-F36AABC5670D}" srcOrd="8" destOrd="0" presId="urn:microsoft.com/office/officeart/2005/8/layout/StepDownProcess"/>
    <dgm:cxn modelId="{E7344C76-495D-4C58-9B2A-8901CC48A789}" type="presParOf" srcId="{D06AAC0D-AB76-4F13-8408-F36AABC5670D}" destId="{6C835959-E55A-4133-8491-E8279E3603C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D61E5B-82C1-46F1-A838-A049C346BB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646521D-86C1-482D-8E59-206BD0EC773B}">
      <dgm:prSet phldrT="[Texte]"/>
      <dgm:spPr/>
      <dgm:t>
        <a:bodyPr/>
        <a:lstStyle/>
        <a:p>
          <a:r>
            <a:rPr lang="fr-CH" dirty="0"/>
            <a:t>Read CSV </a:t>
          </a:r>
        </a:p>
      </dgm:t>
    </dgm:pt>
    <dgm:pt modelId="{4AE2C437-BDC3-42F3-8566-3B27A51FEC7F}" type="parTrans" cxnId="{10EA4A3E-BE85-4A67-BCD0-F2C9DBCB0F26}">
      <dgm:prSet/>
      <dgm:spPr/>
      <dgm:t>
        <a:bodyPr/>
        <a:lstStyle/>
        <a:p>
          <a:endParaRPr lang="fr-CH"/>
        </a:p>
      </dgm:t>
    </dgm:pt>
    <dgm:pt modelId="{019B1724-7405-49F7-B4AB-7F178097B4BC}" type="sibTrans" cxnId="{10EA4A3E-BE85-4A67-BCD0-F2C9DBCB0F26}">
      <dgm:prSet/>
      <dgm:spPr/>
      <dgm:t>
        <a:bodyPr/>
        <a:lstStyle/>
        <a:p>
          <a:endParaRPr lang="fr-CH"/>
        </a:p>
      </dgm:t>
    </dgm:pt>
    <dgm:pt modelId="{D001F18F-8381-4F4C-9089-50D8CA45A5F0}">
      <dgm:prSet phldrT="[Texte]"/>
      <dgm:spPr/>
      <dgm:t>
        <a:bodyPr/>
        <a:lstStyle/>
        <a:p>
          <a:r>
            <a:rPr lang="fr-CH" dirty="0" err="1"/>
            <a:t>Create</a:t>
          </a:r>
          <a:r>
            <a:rPr lang="fr-CH" dirty="0"/>
            <a:t> Class </a:t>
          </a:r>
          <a:r>
            <a:rPr lang="fr-CH" dirty="0" err="1"/>
            <a:t>column</a:t>
          </a:r>
          <a:r>
            <a:rPr lang="fr-CH" dirty="0"/>
            <a:t> (</a:t>
          </a:r>
          <a:r>
            <a:rPr lang="fr-CH" dirty="0" err="1"/>
            <a:t>from</a:t>
          </a:r>
          <a:r>
            <a:rPr lang="fr-CH" dirty="0"/>
            <a:t> </a:t>
          </a:r>
          <a:r>
            <a:rPr lang="fr-CH" dirty="0" err="1"/>
            <a:t>Outcome</a:t>
          </a:r>
          <a:r>
            <a:rPr lang="fr-CH" dirty="0"/>
            <a:t> &amp; </a:t>
          </a:r>
          <a:r>
            <a:rPr lang="fr-CH" dirty="0" err="1"/>
            <a:t>bad</a:t>
          </a:r>
          <a:r>
            <a:rPr lang="fr-CH" dirty="0"/>
            <a:t> </a:t>
          </a:r>
          <a:r>
            <a:rPr lang="fr-CH" dirty="0" err="1"/>
            <a:t>outcomes</a:t>
          </a:r>
          <a:r>
            <a:rPr lang="fr-CH" dirty="0"/>
            <a:t> </a:t>
          </a:r>
          <a:r>
            <a:rPr lang="fr-CH" dirty="0" err="1"/>
            <a:t>list</a:t>
          </a:r>
          <a:r>
            <a:rPr lang="fr-CH" dirty="0"/>
            <a:t>)</a:t>
          </a:r>
        </a:p>
      </dgm:t>
    </dgm:pt>
    <dgm:pt modelId="{BDEAAE46-5504-4A05-AE17-D375B1784195}" type="parTrans" cxnId="{F54D84D2-C6C3-44A5-BA09-F00ACE30FD0F}">
      <dgm:prSet/>
      <dgm:spPr/>
      <dgm:t>
        <a:bodyPr/>
        <a:lstStyle/>
        <a:p>
          <a:endParaRPr lang="fr-CH"/>
        </a:p>
      </dgm:t>
    </dgm:pt>
    <dgm:pt modelId="{BFDD4254-4537-4D91-946A-4C14AECADFD2}" type="sibTrans" cxnId="{F54D84D2-C6C3-44A5-BA09-F00ACE30FD0F}">
      <dgm:prSet/>
      <dgm:spPr/>
      <dgm:t>
        <a:bodyPr/>
        <a:lstStyle/>
        <a:p>
          <a:endParaRPr lang="fr-CH"/>
        </a:p>
      </dgm:t>
    </dgm:pt>
    <dgm:pt modelId="{749A444C-2BD3-44AD-A0C2-FCA8019AD37D}">
      <dgm:prSet phldrT="[Texte]"/>
      <dgm:spPr/>
      <dgm:t>
        <a:bodyPr/>
        <a:lstStyle/>
        <a:p>
          <a:r>
            <a:rPr lang="fr-CH" dirty="0"/>
            <a:t>Save CSV file dataset_part_2.csv </a:t>
          </a:r>
          <a:r>
            <a:rPr lang="fr-CH" dirty="0" err="1"/>
            <a:t>with</a:t>
          </a:r>
          <a:r>
            <a:rPr lang="fr-CH" dirty="0"/>
            <a:t> new </a:t>
          </a:r>
          <a:r>
            <a:rPr lang="fr-CH" dirty="0" err="1"/>
            <a:t>column</a:t>
          </a:r>
          <a:endParaRPr lang="fr-CH" dirty="0"/>
        </a:p>
      </dgm:t>
    </dgm:pt>
    <dgm:pt modelId="{4DB8BC63-5EF6-47D8-BCCA-2B43D8B76833}" type="parTrans" cxnId="{F2D0DF00-1CEB-4A78-8E79-5C45D73E1070}">
      <dgm:prSet/>
      <dgm:spPr/>
      <dgm:t>
        <a:bodyPr/>
        <a:lstStyle/>
        <a:p>
          <a:endParaRPr lang="fr-CH"/>
        </a:p>
      </dgm:t>
    </dgm:pt>
    <dgm:pt modelId="{F3DDBD66-D73E-4F59-BA4C-9045298528F9}" type="sibTrans" cxnId="{F2D0DF00-1CEB-4A78-8E79-5C45D73E1070}">
      <dgm:prSet/>
      <dgm:spPr/>
      <dgm:t>
        <a:bodyPr/>
        <a:lstStyle/>
        <a:p>
          <a:endParaRPr lang="fr-CH"/>
        </a:p>
      </dgm:t>
    </dgm:pt>
    <dgm:pt modelId="{60C92254-A70B-40A7-89DE-385300E2D508}" type="pres">
      <dgm:prSet presAssocID="{7AD61E5B-82C1-46F1-A838-A049C346BBF5}" presName="Name0" presStyleCnt="0">
        <dgm:presLayoutVars>
          <dgm:dir/>
          <dgm:resizeHandles val="exact"/>
        </dgm:presLayoutVars>
      </dgm:prSet>
      <dgm:spPr/>
    </dgm:pt>
    <dgm:pt modelId="{AB30C6E3-1F6B-4DDB-9BF7-0E8629E38751}" type="pres">
      <dgm:prSet presAssocID="{0646521D-86C1-482D-8E59-206BD0EC773B}" presName="node" presStyleLbl="node1" presStyleIdx="0" presStyleCnt="3">
        <dgm:presLayoutVars>
          <dgm:bulletEnabled val="1"/>
        </dgm:presLayoutVars>
      </dgm:prSet>
      <dgm:spPr/>
    </dgm:pt>
    <dgm:pt modelId="{2CB3282F-97BF-4118-8A6C-D99251C8A1AF}" type="pres">
      <dgm:prSet presAssocID="{019B1724-7405-49F7-B4AB-7F178097B4BC}" presName="sibTrans" presStyleLbl="sibTrans2D1" presStyleIdx="0" presStyleCnt="2"/>
      <dgm:spPr/>
    </dgm:pt>
    <dgm:pt modelId="{BFA9F507-ADFB-4224-86CF-510467C9C115}" type="pres">
      <dgm:prSet presAssocID="{019B1724-7405-49F7-B4AB-7F178097B4BC}" presName="connectorText" presStyleLbl="sibTrans2D1" presStyleIdx="0" presStyleCnt="2"/>
      <dgm:spPr/>
    </dgm:pt>
    <dgm:pt modelId="{BDE56314-3349-43DC-BDE9-E75A42813096}" type="pres">
      <dgm:prSet presAssocID="{D001F18F-8381-4F4C-9089-50D8CA45A5F0}" presName="node" presStyleLbl="node1" presStyleIdx="1" presStyleCnt="3">
        <dgm:presLayoutVars>
          <dgm:bulletEnabled val="1"/>
        </dgm:presLayoutVars>
      </dgm:prSet>
      <dgm:spPr/>
    </dgm:pt>
    <dgm:pt modelId="{72C186D9-53C5-4DA1-8CAD-F0A356139908}" type="pres">
      <dgm:prSet presAssocID="{BFDD4254-4537-4D91-946A-4C14AECADFD2}" presName="sibTrans" presStyleLbl="sibTrans2D1" presStyleIdx="1" presStyleCnt="2"/>
      <dgm:spPr/>
    </dgm:pt>
    <dgm:pt modelId="{D26B8C9D-576E-42FF-85D6-6F9B2015B6EA}" type="pres">
      <dgm:prSet presAssocID="{BFDD4254-4537-4D91-946A-4C14AECADFD2}" presName="connectorText" presStyleLbl="sibTrans2D1" presStyleIdx="1" presStyleCnt="2"/>
      <dgm:spPr/>
    </dgm:pt>
    <dgm:pt modelId="{E1CC9154-030A-41FA-AB82-77B47757DCC9}" type="pres">
      <dgm:prSet presAssocID="{749A444C-2BD3-44AD-A0C2-FCA8019AD37D}" presName="node" presStyleLbl="node1" presStyleIdx="2" presStyleCnt="3">
        <dgm:presLayoutVars>
          <dgm:bulletEnabled val="1"/>
        </dgm:presLayoutVars>
      </dgm:prSet>
      <dgm:spPr/>
    </dgm:pt>
  </dgm:ptLst>
  <dgm:cxnLst>
    <dgm:cxn modelId="{F2D0DF00-1CEB-4A78-8E79-5C45D73E1070}" srcId="{7AD61E5B-82C1-46F1-A838-A049C346BBF5}" destId="{749A444C-2BD3-44AD-A0C2-FCA8019AD37D}" srcOrd="2" destOrd="0" parTransId="{4DB8BC63-5EF6-47D8-BCCA-2B43D8B76833}" sibTransId="{F3DDBD66-D73E-4F59-BA4C-9045298528F9}"/>
    <dgm:cxn modelId="{BFC19608-0576-4E25-A16F-395085F88D2D}" type="presOf" srcId="{D001F18F-8381-4F4C-9089-50D8CA45A5F0}" destId="{BDE56314-3349-43DC-BDE9-E75A42813096}" srcOrd="0" destOrd="0" presId="urn:microsoft.com/office/officeart/2005/8/layout/process1"/>
    <dgm:cxn modelId="{1CA76319-58E6-4A4E-98A2-550F518A488E}" type="presOf" srcId="{BFDD4254-4537-4D91-946A-4C14AECADFD2}" destId="{D26B8C9D-576E-42FF-85D6-6F9B2015B6EA}" srcOrd="1" destOrd="0" presId="urn:microsoft.com/office/officeart/2005/8/layout/process1"/>
    <dgm:cxn modelId="{16D8321B-E5FC-477D-8720-3C0E2DAD96D5}" type="presOf" srcId="{019B1724-7405-49F7-B4AB-7F178097B4BC}" destId="{2CB3282F-97BF-4118-8A6C-D99251C8A1AF}" srcOrd="0" destOrd="0" presId="urn:microsoft.com/office/officeart/2005/8/layout/process1"/>
    <dgm:cxn modelId="{10EA4A3E-BE85-4A67-BCD0-F2C9DBCB0F26}" srcId="{7AD61E5B-82C1-46F1-A838-A049C346BBF5}" destId="{0646521D-86C1-482D-8E59-206BD0EC773B}" srcOrd="0" destOrd="0" parTransId="{4AE2C437-BDC3-42F3-8566-3B27A51FEC7F}" sibTransId="{019B1724-7405-49F7-B4AB-7F178097B4BC}"/>
    <dgm:cxn modelId="{FA85B741-D9E3-4975-AA25-4CF288E3E2E8}" type="presOf" srcId="{749A444C-2BD3-44AD-A0C2-FCA8019AD37D}" destId="{E1CC9154-030A-41FA-AB82-77B47757DCC9}" srcOrd="0" destOrd="0" presId="urn:microsoft.com/office/officeart/2005/8/layout/process1"/>
    <dgm:cxn modelId="{B8D5E347-74B9-4CC8-993C-534535C7C831}" type="presOf" srcId="{019B1724-7405-49F7-B4AB-7F178097B4BC}" destId="{BFA9F507-ADFB-4224-86CF-510467C9C115}" srcOrd="1" destOrd="0" presId="urn:microsoft.com/office/officeart/2005/8/layout/process1"/>
    <dgm:cxn modelId="{8883B34F-5F0B-4ED6-9C4E-60F2C8D60E78}" type="presOf" srcId="{0646521D-86C1-482D-8E59-206BD0EC773B}" destId="{AB30C6E3-1F6B-4DDB-9BF7-0E8629E38751}" srcOrd="0" destOrd="0" presId="urn:microsoft.com/office/officeart/2005/8/layout/process1"/>
    <dgm:cxn modelId="{2CECE0BB-BE42-4CF4-8121-C30A859F4611}" type="presOf" srcId="{BFDD4254-4537-4D91-946A-4C14AECADFD2}" destId="{72C186D9-53C5-4DA1-8CAD-F0A356139908}" srcOrd="0" destOrd="0" presId="urn:microsoft.com/office/officeart/2005/8/layout/process1"/>
    <dgm:cxn modelId="{F54D84D2-C6C3-44A5-BA09-F00ACE30FD0F}" srcId="{7AD61E5B-82C1-46F1-A838-A049C346BBF5}" destId="{D001F18F-8381-4F4C-9089-50D8CA45A5F0}" srcOrd="1" destOrd="0" parTransId="{BDEAAE46-5504-4A05-AE17-D375B1784195}" sibTransId="{BFDD4254-4537-4D91-946A-4C14AECADFD2}"/>
    <dgm:cxn modelId="{62F1D9F9-79D0-4AD2-A930-3DD7D34AC305}" type="presOf" srcId="{7AD61E5B-82C1-46F1-A838-A049C346BBF5}" destId="{60C92254-A70B-40A7-89DE-385300E2D508}" srcOrd="0" destOrd="0" presId="urn:microsoft.com/office/officeart/2005/8/layout/process1"/>
    <dgm:cxn modelId="{B50BB96C-DB19-40DD-BE74-63AFE5E9013B}" type="presParOf" srcId="{60C92254-A70B-40A7-89DE-385300E2D508}" destId="{AB30C6E3-1F6B-4DDB-9BF7-0E8629E38751}" srcOrd="0" destOrd="0" presId="urn:microsoft.com/office/officeart/2005/8/layout/process1"/>
    <dgm:cxn modelId="{5354450C-E600-4D04-9D38-2702506B52C1}" type="presParOf" srcId="{60C92254-A70B-40A7-89DE-385300E2D508}" destId="{2CB3282F-97BF-4118-8A6C-D99251C8A1AF}" srcOrd="1" destOrd="0" presId="urn:microsoft.com/office/officeart/2005/8/layout/process1"/>
    <dgm:cxn modelId="{C0B64328-23D2-4AE0-A0A4-D4F72A243A2B}" type="presParOf" srcId="{2CB3282F-97BF-4118-8A6C-D99251C8A1AF}" destId="{BFA9F507-ADFB-4224-86CF-510467C9C115}" srcOrd="0" destOrd="0" presId="urn:microsoft.com/office/officeart/2005/8/layout/process1"/>
    <dgm:cxn modelId="{3D311AC8-AB5A-4EBF-8D7C-9CD7297B6D1E}" type="presParOf" srcId="{60C92254-A70B-40A7-89DE-385300E2D508}" destId="{BDE56314-3349-43DC-BDE9-E75A42813096}" srcOrd="2" destOrd="0" presId="urn:microsoft.com/office/officeart/2005/8/layout/process1"/>
    <dgm:cxn modelId="{B073F6AB-A3E0-4663-8654-0E1C2ABC324B}" type="presParOf" srcId="{60C92254-A70B-40A7-89DE-385300E2D508}" destId="{72C186D9-53C5-4DA1-8CAD-F0A356139908}" srcOrd="3" destOrd="0" presId="urn:microsoft.com/office/officeart/2005/8/layout/process1"/>
    <dgm:cxn modelId="{3CBED737-8442-44F6-BAF4-C6BF4F844DA0}" type="presParOf" srcId="{72C186D9-53C5-4DA1-8CAD-F0A356139908}" destId="{D26B8C9D-576E-42FF-85D6-6F9B2015B6EA}" srcOrd="0" destOrd="0" presId="urn:microsoft.com/office/officeart/2005/8/layout/process1"/>
    <dgm:cxn modelId="{E7A2BDD3-616E-4F5A-A374-7CDF395C9FC9}" type="presParOf" srcId="{60C92254-A70B-40A7-89DE-385300E2D508}" destId="{E1CC9154-030A-41FA-AB82-77B47757DCC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7AA6B-18C6-43D3-9867-5517C466E5DF}">
      <dsp:nvSpPr>
        <dsp:cNvPr id="0" name=""/>
        <dsp:cNvSpPr/>
      </dsp:nvSpPr>
      <dsp:spPr>
        <a:xfrm rot="5400000">
          <a:off x="124184" y="544499"/>
          <a:ext cx="468033" cy="5328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49CC08-088A-497E-A224-EDEFF8B49130}">
      <dsp:nvSpPr>
        <dsp:cNvPr id="0" name=""/>
        <dsp:cNvSpPr/>
      </dsp:nvSpPr>
      <dsp:spPr>
        <a:xfrm>
          <a:off x="0" y="0"/>
          <a:ext cx="787893" cy="55149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dirty="0" err="1"/>
            <a:t>Launches</a:t>
          </a:r>
          <a:endParaRPr lang="fr-CH" sz="1100" kern="1200" dirty="0"/>
        </a:p>
      </dsp:txBody>
      <dsp:txXfrm>
        <a:off x="26927" y="26927"/>
        <a:ext cx="734039" cy="497645"/>
      </dsp:txXfrm>
    </dsp:sp>
    <dsp:sp modelId="{09B65A38-61C7-4A73-8F7E-D169C6FD563E}">
      <dsp:nvSpPr>
        <dsp:cNvPr id="0" name=""/>
        <dsp:cNvSpPr/>
      </dsp:nvSpPr>
      <dsp:spPr>
        <a:xfrm>
          <a:off x="773556" y="67061"/>
          <a:ext cx="573038" cy="445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6A284-A050-4440-9CF2-941B131874FE}">
      <dsp:nvSpPr>
        <dsp:cNvPr id="0" name=""/>
        <dsp:cNvSpPr/>
      </dsp:nvSpPr>
      <dsp:spPr>
        <a:xfrm rot="5400000">
          <a:off x="138972" y="1020108"/>
          <a:ext cx="468033" cy="5328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D68C5-4D3D-4AF8-8FD1-1CAFB03150F7}">
      <dsp:nvSpPr>
        <dsp:cNvPr id="0" name=""/>
        <dsp:cNvSpPr/>
      </dsp:nvSpPr>
      <dsp:spPr>
        <a:xfrm>
          <a:off x="653431" y="645190"/>
          <a:ext cx="787893" cy="55149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dirty="0"/>
            <a:t>Rockets</a:t>
          </a:r>
        </a:p>
      </dsp:txBody>
      <dsp:txXfrm>
        <a:off x="680358" y="672117"/>
        <a:ext cx="734039" cy="497645"/>
      </dsp:txXfrm>
    </dsp:sp>
    <dsp:sp modelId="{7051CBB2-2FF3-4EBB-BA97-7126A4659495}">
      <dsp:nvSpPr>
        <dsp:cNvPr id="0" name=""/>
        <dsp:cNvSpPr/>
      </dsp:nvSpPr>
      <dsp:spPr>
        <a:xfrm>
          <a:off x="1441324" y="697788"/>
          <a:ext cx="573038" cy="445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035DF-0207-47EA-A580-D3EAAE4FF0A6}">
      <dsp:nvSpPr>
        <dsp:cNvPr id="0" name=""/>
        <dsp:cNvSpPr/>
      </dsp:nvSpPr>
      <dsp:spPr>
        <a:xfrm rot="5400000">
          <a:off x="153159" y="1548006"/>
          <a:ext cx="468033" cy="5328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359D8-10DF-494F-B89D-60C4546BCFF0}">
      <dsp:nvSpPr>
        <dsp:cNvPr id="0" name=""/>
        <dsp:cNvSpPr/>
      </dsp:nvSpPr>
      <dsp:spPr>
        <a:xfrm>
          <a:off x="652758" y="1229388"/>
          <a:ext cx="758205" cy="51033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dirty="0" err="1"/>
            <a:t>LaunchSite</a:t>
          </a:r>
          <a:endParaRPr lang="fr-CH" sz="1100" kern="1200" dirty="0"/>
        </a:p>
      </dsp:txBody>
      <dsp:txXfrm>
        <a:off x="677675" y="1254305"/>
        <a:ext cx="708371" cy="460496"/>
      </dsp:txXfrm>
    </dsp:sp>
    <dsp:sp modelId="{D8A5396E-8598-4D68-BA13-E7F0CB103092}">
      <dsp:nvSpPr>
        <dsp:cNvPr id="0" name=""/>
        <dsp:cNvSpPr/>
      </dsp:nvSpPr>
      <dsp:spPr>
        <a:xfrm>
          <a:off x="2079727" y="1296719"/>
          <a:ext cx="573038" cy="445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15625-B12B-4033-8F55-425C01A1B5B3}">
      <dsp:nvSpPr>
        <dsp:cNvPr id="0" name=""/>
        <dsp:cNvSpPr/>
      </dsp:nvSpPr>
      <dsp:spPr>
        <a:xfrm rot="5400000">
          <a:off x="153160" y="2147696"/>
          <a:ext cx="468033" cy="5328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0C745-31E9-4D2F-A77E-E401AE0E36AB}">
      <dsp:nvSpPr>
        <dsp:cNvPr id="0" name=""/>
        <dsp:cNvSpPr/>
      </dsp:nvSpPr>
      <dsp:spPr>
        <a:xfrm>
          <a:off x="636272" y="1752681"/>
          <a:ext cx="758205" cy="51033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dirty="0" err="1"/>
            <a:t>PayLoad</a:t>
          </a:r>
          <a:endParaRPr lang="fr-CH" sz="1100" kern="1200" dirty="0"/>
        </a:p>
      </dsp:txBody>
      <dsp:txXfrm>
        <a:off x="661189" y="1777598"/>
        <a:ext cx="708371" cy="460496"/>
      </dsp:txXfrm>
    </dsp:sp>
    <dsp:sp modelId="{7B0A6915-2E7E-44D8-8057-6B0361CCA549}">
      <dsp:nvSpPr>
        <dsp:cNvPr id="0" name=""/>
        <dsp:cNvSpPr/>
      </dsp:nvSpPr>
      <dsp:spPr>
        <a:xfrm>
          <a:off x="2732974" y="1895651"/>
          <a:ext cx="573038" cy="445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35959-E55A-4133-8491-E8279E3603C5}">
      <dsp:nvSpPr>
        <dsp:cNvPr id="0" name=""/>
        <dsp:cNvSpPr/>
      </dsp:nvSpPr>
      <dsp:spPr>
        <a:xfrm>
          <a:off x="636277" y="2297715"/>
          <a:ext cx="758205" cy="51033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100" kern="1200" dirty="0" err="1"/>
            <a:t>Core</a:t>
          </a:r>
          <a:endParaRPr lang="fr-CH" sz="1100" kern="1200" dirty="0"/>
        </a:p>
      </dsp:txBody>
      <dsp:txXfrm>
        <a:off x="661194" y="2322632"/>
        <a:ext cx="708371" cy="4604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7AA6B-18C6-43D3-9867-5517C466E5DF}">
      <dsp:nvSpPr>
        <dsp:cNvPr id="0" name=""/>
        <dsp:cNvSpPr/>
      </dsp:nvSpPr>
      <dsp:spPr>
        <a:xfrm rot="5400000">
          <a:off x="124184" y="544499"/>
          <a:ext cx="468033" cy="5328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49CC08-088A-497E-A224-EDEFF8B49130}">
      <dsp:nvSpPr>
        <dsp:cNvPr id="0" name=""/>
        <dsp:cNvSpPr/>
      </dsp:nvSpPr>
      <dsp:spPr>
        <a:xfrm>
          <a:off x="0" y="0"/>
          <a:ext cx="787893" cy="55149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000" kern="1200" dirty="0" err="1"/>
            <a:t>Wikipedia</a:t>
          </a:r>
          <a:endParaRPr lang="fr-CH" sz="1000" kern="1200" dirty="0"/>
        </a:p>
      </dsp:txBody>
      <dsp:txXfrm>
        <a:off x="26927" y="26927"/>
        <a:ext cx="734039" cy="497645"/>
      </dsp:txXfrm>
    </dsp:sp>
    <dsp:sp modelId="{09B65A38-61C7-4A73-8F7E-D169C6FD563E}">
      <dsp:nvSpPr>
        <dsp:cNvPr id="0" name=""/>
        <dsp:cNvSpPr/>
      </dsp:nvSpPr>
      <dsp:spPr>
        <a:xfrm>
          <a:off x="773556" y="67061"/>
          <a:ext cx="573038" cy="445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6A284-A050-4440-9CF2-941B131874FE}">
      <dsp:nvSpPr>
        <dsp:cNvPr id="0" name=""/>
        <dsp:cNvSpPr/>
      </dsp:nvSpPr>
      <dsp:spPr>
        <a:xfrm rot="5400000">
          <a:off x="138972" y="1020108"/>
          <a:ext cx="468033" cy="5328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D68C5-4D3D-4AF8-8FD1-1CAFB03150F7}">
      <dsp:nvSpPr>
        <dsp:cNvPr id="0" name=""/>
        <dsp:cNvSpPr/>
      </dsp:nvSpPr>
      <dsp:spPr>
        <a:xfrm>
          <a:off x="653431" y="645190"/>
          <a:ext cx="787893" cy="55149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000" kern="1200" dirty="0"/>
            <a:t>Parse </a:t>
          </a:r>
          <a:r>
            <a:rPr lang="fr-CH" sz="1000" kern="1200" dirty="0" err="1"/>
            <a:t>it</a:t>
          </a:r>
          <a:endParaRPr lang="fr-CH" sz="1000" kern="1200" dirty="0"/>
        </a:p>
      </dsp:txBody>
      <dsp:txXfrm>
        <a:off x="680358" y="672117"/>
        <a:ext cx="734039" cy="497645"/>
      </dsp:txXfrm>
    </dsp:sp>
    <dsp:sp modelId="{7051CBB2-2FF3-4EBB-BA97-7126A4659495}">
      <dsp:nvSpPr>
        <dsp:cNvPr id="0" name=""/>
        <dsp:cNvSpPr/>
      </dsp:nvSpPr>
      <dsp:spPr>
        <a:xfrm>
          <a:off x="1441324" y="697788"/>
          <a:ext cx="573038" cy="445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035DF-0207-47EA-A580-D3EAAE4FF0A6}">
      <dsp:nvSpPr>
        <dsp:cNvPr id="0" name=""/>
        <dsp:cNvSpPr/>
      </dsp:nvSpPr>
      <dsp:spPr>
        <a:xfrm rot="5400000">
          <a:off x="153159" y="1548006"/>
          <a:ext cx="468033" cy="5328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359D8-10DF-494F-B89D-60C4546BCFF0}">
      <dsp:nvSpPr>
        <dsp:cNvPr id="0" name=""/>
        <dsp:cNvSpPr/>
      </dsp:nvSpPr>
      <dsp:spPr>
        <a:xfrm>
          <a:off x="652758" y="1229388"/>
          <a:ext cx="758205" cy="51033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000" kern="1200" dirty="0" err="1"/>
            <a:t>Extract</a:t>
          </a:r>
          <a:r>
            <a:rPr lang="fr-CH" sz="1000" kern="1200" dirty="0"/>
            <a:t> </a:t>
          </a:r>
          <a:r>
            <a:rPr lang="fr-CH" sz="1000" kern="1200" dirty="0" err="1"/>
            <a:t>Launches</a:t>
          </a:r>
          <a:endParaRPr lang="fr-CH" sz="1000" kern="1200" dirty="0"/>
        </a:p>
      </dsp:txBody>
      <dsp:txXfrm>
        <a:off x="677675" y="1254305"/>
        <a:ext cx="708371" cy="460496"/>
      </dsp:txXfrm>
    </dsp:sp>
    <dsp:sp modelId="{D8A5396E-8598-4D68-BA13-E7F0CB103092}">
      <dsp:nvSpPr>
        <dsp:cNvPr id="0" name=""/>
        <dsp:cNvSpPr/>
      </dsp:nvSpPr>
      <dsp:spPr>
        <a:xfrm>
          <a:off x="2079727" y="1296719"/>
          <a:ext cx="573038" cy="445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15625-B12B-4033-8F55-425C01A1B5B3}">
      <dsp:nvSpPr>
        <dsp:cNvPr id="0" name=""/>
        <dsp:cNvSpPr/>
      </dsp:nvSpPr>
      <dsp:spPr>
        <a:xfrm rot="5400000">
          <a:off x="153160" y="2147696"/>
          <a:ext cx="468033" cy="5328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0C745-31E9-4D2F-A77E-E401AE0E36AB}">
      <dsp:nvSpPr>
        <dsp:cNvPr id="0" name=""/>
        <dsp:cNvSpPr/>
      </dsp:nvSpPr>
      <dsp:spPr>
        <a:xfrm>
          <a:off x="636272" y="1752681"/>
          <a:ext cx="758205" cy="51033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000" kern="1200" dirty="0" err="1"/>
            <a:t>Create</a:t>
          </a:r>
          <a:r>
            <a:rPr lang="fr-CH" sz="1000" kern="1200" dirty="0"/>
            <a:t> new </a:t>
          </a:r>
          <a:r>
            <a:rPr lang="fr-CH" sz="1000" kern="1200" dirty="0" err="1"/>
            <a:t>dataframe</a:t>
          </a:r>
          <a:endParaRPr lang="fr-CH" sz="1000" kern="1200" dirty="0"/>
        </a:p>
      </dsp:txBody>
      <dsp:txXfrm>
        <a:off x="661189" y="1777598"/>
        <a:ext cx="708371" cy="460496"/>
      </dsp:txXfrm>
    </dsp:sp>
    <dsp:sp modelId="{7B0A6915-2E7E-44D8-8057-6B0361CCA549}">
      <dsp:nvSpPr>
        <dsp:cNvPr id="0" name=""/>
        <dsp:cNvSpPr/>
      </dsp:nvSpPr>
      <dsp:spPr>
        <a:xfrm>
          <a:off x="2732974" y="1895651"/>
          <a:ext cx="573038" cy="445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35959-E55A-4133-8491-E8279E3603C5}">
      <dsp:nvSpPr>
        <dsp:cNvPr id="0" name=""/>
        <dsp:cNvSpPr/>
      </dsp:nvSpPr>
      <dsp:spPr>
        <a:xfrm>
          <a:off x="636277" y="2297715"/>
          <a:ext cx="758205" cy="51033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000" kern="1200" dirty="0"/>
            <a:t>Save </a:t>
          </a:r>
          <a:r>
            <a:rPr lang="fr-CH" sz="1000" kern="1200" dirty="0" err="1"/>
            <a:t>it</a:t>
          </a:r>
          <a:r>
            <a:rPr lang="fr-CH" sz="1000" kern="1200" dirty="0"/>
            <a:t> in CSV</a:t>
          </a:r>
        </a:p>
      </dsp:txBody>
      <dsp:txXfrm>
        <a:off x="661194" y="2322632"/>
        <a:ext cx="708371" cy="460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0C6E3-1F6B-4DDB-9BF7-0E8629E38751}">
      <dsp:nvSpPr>
        <dsp:cNvPr id="0" name=""/>
        <dsp:cNvSpPr/>
      </dsp:nvSpPr>
      <dsp:spPr>
        <a:xfrm>
          <a:off x="9362" y="0"/>
          <a:ext cx="2798224" cy="626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500" kern="1200" dirty="0"/>
            <a:t>Read CSV </a:t>
          </a:r>
        </a:p>
      </dsp:txBody>
      <dsp:txXfrm>
        <a:off x="27699" y="18337"/>
        <a:ext cx="2761550" cy="589401"/>
      </dsp:txXfrm>
    </dsp:sp>
    <dsp:sp modelId="{2CB3282F-97BF-4118-8A6C-D99251C8A1AF}">
      <dsp:nvSpPr>
        <dsp:cNvPr id="0" name=""/>
        <dsp:cNvSpPr/>
      </dsp:nvSpPr>
      <dsp:spPr>
        <a:xfrm>
          <a:off x="3087409" y="0"/>
          <a:ext cx="593223" cy="626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200" kern="1200"/>
        </a:p>
      </dsp:txBody>
      <dsp:txXfrm>
        <a:off x="3087409" y="125215"/>
        <a:ext cx="415256" cy="375645"/>
      </dsp:txXfrm>
    </dsp:sp>
    <dsp:sp modelId="{BDE56314-3349-43DC-BDE9-E75A42813096}">
      <dsp:nvSpPr>
        <dsp:cNvPr id="0" name=""/>
        <dsp:cNvSpPr/>
      </dsp:nvSpPr>
      <dsp:spPr>
        <a:xfrm>
          <a:off x="3926876" y="0"/>
          <a:ext cx="2798224" cy="626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500" kern="1200" dirty="0" err="1"/>
            <a:t>Create</a:t>
          </a:r>
          <a:r>
            <a:rPr lang="fr-CH" sz="1500" kern="1200" dirty="0"/>
            <a:t> Class </a:t>
          </a:r>
          <a:r>
            <a:rPr lang="fr-CH" sz="1500" kern="1200" dirty="0" err="1"/>
            <a:t>column</a:t>
          </a:r>
          <a:r>
            <a:rPr lang="fr-CH" sz="1500" kern="1200" dirty="0"/>
            <a:t> (</a:t>
          </a:r>
          <a:r>
            <a:rPr lang="fr-CH" sz="1500" kern="1200" dirty="0" err="1"/>
            <a:t>from</a:t>
          </a:r>
          <a:r>
            <a:rPr lang="fr-CH" sz="1500" kern="1200" dirty="0"/>
            <a:t> </a:t>
          </a:r>
          <a:r>
            <a:rPr lang="fr-CH" sz="1500" kern="1200" dirty="0" err="1"/>
            <a:t>Outcome</a:t>
          </a:r>
          <a:r>
            <a:rPr lang="fr-CH" sz="1500" kern="1200" dirty="0"/>
            <a:t> &amp; </a:t>
          </a:r>
          <a:r>
            <a:rPr lang="fr-CH" sz="1500" kern="1200" dirty="0" err="1"/>
            <a:t>bad</a:t>
          </a:r>
          <a:r>
            <a:rPr lang="fr-CH" sz="1500" kern="1200" dirty="0"/>
            <a:t> </a:t>
          </a:r>
          <a:r>
            <a:rPr lang="fr-CH" sz="1500" kern="1200" dirty="0" err="1"/>
            <a:t>outcomes</a:t>
          </a:r>
          <a:r>
            <a:rPr lang="fr-CH" sz="1500" kern="1200" dirty="0"/>
            <a:t> </a:t>
          </a:r>
          <a:r>
            <a:rPr lang="fr-CH" sz="1500" kern="1200" dirty="0" err="1"/>
            <a:t>list</a:t>
          </a:r>
          <a:r>
            <a:rPr lang="fr-CH" sz="1500" kern="1200" dirty="0"/>
            <a:t>)</a:t>
          </a:r>
        </a:p>
      </dsp:txBody>
      <dsp:txXfrm>
        <a:off x="3945213" y="18337"/>
        <a:ext cx="2761550" cy="589401"/>
      </dsp:txXfrm>
    </dsp:sp>
    <dsp:sp modelId="{72C186D9-53C5-4DA1-8CAD-F0A356139908}">
      <dsp:nvSpPr>
        <dsp:cNvPr id="0" name=""/>
        <dsp:cNvSpPr/>
      </dsp:nvSpPr>
      <dsp:spPr>
        <a:xfrm>
          <a:off x="7004923" y="0"/>
          <a:ext cx="593223" cy="6260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H" sz="1200" kern="1200"/>
        </a:p>
      </dsp:txBody>
      <dsp:txXfrm>
        <a:off x="7004923" y="125215"/>
        <a:ext cx="415256" cy="375645"/>
      </dsp:txXfrm>
    </dsp:sp>
    <dsp:sp modelId="{E1CC9154-030A-41FA-AB82-77B47757DCC9}">
      <dsp:nvSpPr>
        <dsp:cNvPr id="0" name=""/>
        <dsp:cNvSpPr/>
      </dsp:nvSpPr>
      <dsp:spPr>
        <a:xfrm>
          <a:off x="7844391" y="0"/>
          <a:ext cx="2798224" cy="626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500" kern="1200" dirty="0"/>
            <a:t>Save CSV file dataset_part_2.csv </a:t>
          </a:r>
          <a:r>
            <a:rPr lang="fr-CH" sz="1500" kern="1200" dirty="0" err="1"/>
            <a:t>with</a:t>
          </a:r>
          <a:r>
            <a:rPr lang="fr-CH" sz="1500" kern="1200" dirty="0"/>
            <a:t> new </a:t>
          </a:r>
          <a:r>
            <a:rPr lang="fr-CH" sz="1500" kern="1200" dirty="0" err="1"/>
            <a:t>column</a:t>
          </a:r>
          <a:endParaRPr lang="fr-CH" sz="1500" kern="1200" dirty="0"/>
        </a:p>
      </dsp:txBody>
      <dsp:txXfrm>
        <a:off x="7862728" y="18337"/>
        <a:ext cx="2761550" cy="589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cedberthomieu/Coursera_DataScience/blob/main/labs-jupyter-spacex-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dberthomieu/Coursera_DataScienc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dberthomieu/Coursera_DataScienc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dberthomieu/Coursera_DataScienc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dberthomieu/Coursera_DataScienc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dberthomieu/Coursera_DataScienc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9.png"/><Relationship Id="rId3" Type="http://schemas.openxmlformats.org/officeDocument/2006/relationships/hyperlink" Target="https://github.com/cedberthomieu/Coursera_DataScience/blob/main/jupyter-labs-spacex-data-collection-api.ipynb" TargetMode="External"/><Relationship Id="rId7" Type="http://schemas.openxmlformats.org/officeDocument/2006/relationships/diagramLayout" Target="../diagrams/layout1.xml"/><Relationship Id="rId12" Type="http://schemas.openxmlformats.org/officeDocument/2006/relationships/image" Target="../media/image8.sv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hyperlink" Target="https://github.com/cedberthomieu/Coursera_DataScience/blob/main/jupyter-labs-webscraping.ipynb" TargetMode="External"/><Relationship Id="rId7" Type="http://schemas.openxmlformats.org/officeDocument/2006/relationships/diagramLayout" Target="../diagrams/layout2.xml"/><Relationship Id="rId12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Cédric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Berthomieu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04.03.2024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Helvetica Neue"/>
              </a:rPr>
              <a:t>	Landing outcomes has to be converted to Classes (either 0 or 1). </a:t>
            </a: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Helvetica Neue"/>
              </a:rPr>
              <a:t>		0 is a bad outcome, that is, the booster did not land. </a:t>
            </a: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333333"/>
                </a:solidFill>
                <a:effectLst/>
                <a:latin typeface="Helvetica Neue"/>
              </a:rPr>
              <a:t>		1 is a good outcome, that is, the booster did land.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2800" dirty="0">
                <a:hlinkClick r:id="rId3"/>
              </a:rPr>
              <a:t>GitHub data wrangling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D104F44C-5EDC-9851-D555-8010E11140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090351"/>
              </p:ext>
            </p:extLst>
          </p:nvPr>
        </p:nvGraphicFramePr>
        <p:xfrm>
          <a:off x="770011" y="3624649"/>
          <a:ext cx="10651978" cy="626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analysis was done with graphical analysis on various topics: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 Plotted some characteristics to check if they are linked to the outcome.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&gt; Flight number / Payload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    &gt; Flight number /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&gt; Payload /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 Bar chart on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&gt; Success rate /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 Relation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/ Orbit Type with plots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 Relation Payload / Orbit Type with plots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 Launch success yearly trend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EDA Viz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number of launches per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5 records for launch sites starting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Computed the total mass of booster launched for customer NASA(CRS)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average total mass for booster “F9 v1.1”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in ground pad was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system-ui"/>
              </a:rPr>
              <a:t>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system-ui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system-ui"/>
              </a:rPr>
              <a:t>Names of the </a:t>
            </a:r>
            <a:r>
              <a:rPr lang="en-US" sz="1400" i="0" dirty="0" err="1">
                <a:effectLst/>
                <a:latin typeface="system-ui"/>
              </a:rPr>
              <a:t>booster_versions</a:t>
            </a:r>
            <a:r>
              <a:rPr lang="en-US" sz="1400" i="0" dirty="0">
                <a:effectLst/>
                <a:latin typeface="system-ui"/>
              </a:rPr>
              <a:t> which have carried the maximum payload mass.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latin typeface="system-ui"/>
              </a:rPr>
              <a:t>For each month in 2015, display mission outcome, booster,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i="0" dirty="0">
                <a:effectLst/>
                <a:latin typeface="system-ui"/>
              </a:rPr>
              <a:t>Rank the count of landing outcomes (such as Failure (drone ship) or Success (ground pad)) between the date 2010-06-04 and 2017-03-20, in descending order.</a:t>
            </a:r>
            <a:endParaRPr lang="en-US" sz="1400" dirty="0">
              <a:latin typeface="system-u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GitHub: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EDA SQL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3"/>
            <a:ext cx="10515600" cy="40107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and JSC have been added to the map, with a circle, and a marker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launch has then been added, with a clear green/red marker showing result.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then visually identify potential outcome for each launch site, and also the best one.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Drawn lines with the coast along with a marker to identify distance with objects.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Drawn lines with railroad, highway and closest city to we can answer to some questions about distance with those objects.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Launch Site Location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24385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allowing to select a specific launch site, or all of them, and a slider allowing to select some payloads were added for investigation purposes.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was added to show the %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vs Outcome, colored by the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Booster version allows us to understand their link.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F02667-B80C-690D-AE93-C48A4FEB8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769" y="2117163"/>
            <a:ext cx="5371518" cy="353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loading our data, we’ve normalized in data to made them comparable.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We’ve split them into test and training sets.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following models, trained them, tested and compared their confusion matrix and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Linear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identify the best result, the confusion matrix helped us identify good results. Then accuracy on training and test sets were used to answer to the question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Machine Learning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313773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fr-CH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Smaller Flight Numbers on VAFB+CCAFS leads to more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Bigger flight numbers on VAFB+CCAFS leads to more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such link with KSC which seems unrelated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762D32-90A6-923C-3617-CA84302B6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1331087"/>
            <a:ext cx="9214022" cy="29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613991"/>
            <a:ext cx="10687961" cy="326735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does not launch any rocket above 9800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285E78-A990-05AC-507E-B356FFA4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38" y="1419489"/>
            <a:ext cx="10515600" cy="20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043763" cy="44280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have the highest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8C869F-F8D5-EB21-E163-96C14E9C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1304925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8600" y="4313583"/>
            <a:ext cx="11804372" cy="17119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LEO/VLEO/NEO Orbits have a higher success rate with 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such relation exists for GTO/PO, ISS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D91EC68-E474-A7AF-6579-D4B0B7AB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1463095"/>
            <a:ext cx="11019183" cy="216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737703"/>
            <a:ext cx="10356574" cy="979319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With heavy payloads the successful landing or positive landing rate are more for 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Polar,LEO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and ISS.   </a:t>
            </a:r>
          </a:p>
          <a:p>
            <a:pPr marL="0" indent="0">
              <a:buNone/>
            </a:pPr>
            <a:br>
              <a:rPr lang="en-US" sz="1600" b="0" dirty="0"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effectLst/>
                <a:latin typeface="Consolas" panose="020B0609020204030204" pitchFamily="49" charset="0"/>
              </a:rPr>
              <a:t>- However 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95EAD6-CE52-0E57-390B-AA63B74C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96402"/>
            <a:ext cx="10356574" cy="203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479706"/>
            <a:ext cx="10687961" cy="12563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clearly identify that the % increased over years started in 2015, with some failures in 2018, and back over 80% in 2019.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87AE7A-30F9-E34D-F3F7-398224DF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1304925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have been launched for 4 different sites.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The most used being CCAFS SLC 40 with 34 launches,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When VAFB has been used only 16 times.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096E06-C5FE-62B7-8677-49C513D6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82" y="1615905"/>
            <a:ext cx="1341236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937628"/>
            <a:ext cx="10515601" cy="33817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early in 2010, with same Booster. Seems to have been used for same LEO Orbit for testing purposes. All mission outcome were a success.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8EC0E3-D2E7-5D58-14F9-32DCCD79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1423041"/>
            <a:ext cx="11457972" cy="139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246879"/>
            <a:ext cx="9745589" cy="19300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total of 45.6 Tons have been sent for NASA 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E0C21A-DC36-A195-3434-43FC52A0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25" y="1796123"/>
            <a:ext cx="1028789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185477"/>
            <a:ext cx="9745589" cy="29914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average of 2928Kgs have been carried by booster version F9 v1.1.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8EFD24-7E58-F47D-321B-AAD391B6B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28" y="1689930"/>
            <a:ext cx="952583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688079"/>
            <a:ext cx="9745589" cy="24888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time a rocket has landed on a pad was the 22-12-2015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3AD9E6-65FA-F197-56A2-CD615165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74" y="1546837"/>
            <a:ext cx="815411" cy="5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581717"/>
            <a:ext cx="9745589" cy="25952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 different boosters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B12B88-2F3D-2067-1ADF-90EBE94A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70" y="1542886"/>
            <a:ext cx="1158340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66240"/>
            <a:ext cx="8378137" cy="48971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&amp;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Visualisation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Aggregated results from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Visualisation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SQL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and dashboard findings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779519"/>
            <a:ext cx="9745589" cy="23974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Here’s the total number of successful and failure mission outcomes.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99 were a success, with another one having an unclear payload status, and one failed.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F245FC2-8E76-FE3B-638A-4E1E1D35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26" y="1601936"/>
            <a:ext cx="2385267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23960"/>
            <a:ext cx="9745588" cy="11530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We’ve found this booster list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all start with “F9 B5”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A500B13-C194-737F-58A0-2B4AE481D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48007"/>
            <a:ext cx="1158340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389119"/>
            <a:ext cx="9745589" cy="17878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2015, a total of 7 missions were launched. One was a failure. Their booster version was different F9 v1,1 or F9 FT. They were all launched from CCAFS LC 40.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ABC623-A268-EF68-E1F5-17FACB02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77" y="1667706"/>
            <a:ext cx="3985605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09520" y="1825625"/>
            <a:ext cx="800607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 2010-06-04 and 2017-03-20, we can clearly see that the landing outcome improved greatly, starting with No attempt, failure, uncontrolled, and finishing with several successes.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2498BA8-B3B8-ED94-C496-28D03DD59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5773"/>
            <a:ext cx="1183373" cy="51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98939"/>
            <a:ext cx="9745589" cy="120506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launch sites are located on the east coast near Orlando at Cape Canaveral (CCAFS+KSC), and another one on the west coast near Santa Maria (VAFB).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is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farest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the Equator line. All launch sites are near the coast.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91492D-ED8B-DD37-97AF-B01DAE062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19" y="1459059"/>
            <a:ext cx="6477561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2971" y="4632698"/>
            <a:ext cx="9745589" cy="1340803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In green, mission was a success, in red a failure. We can clearly see that in KSC, most missions were a success compared to VAFB.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CCAFS sites have a lower success rate also.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 X Success rate by launch site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80ED4E2-A7EB-6343-3999-6A11FF27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28967"/>
            <a:ext cx="2674230" cy="247466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63DCC0-CC5F-5600-B1D6-B593B856A813}"/>
              </a:ext>
            </a:extLst>
          </p:cNvPr>
          <p:cNvSpPr txBox="1"/>
          <p:nvPr/>
        </p:nvSpPr>
        <p:spPr>
          <a:xfrm>
            <a:off x="1772547" y="1459635"/>
            <a:ext cx="66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VAFB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41AA830-A52A-BFC7-93B9-CCE3F3110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45" y="1812951"/>
            <a:ext cx="2272995" cy="259143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F3945CD-5DBC-72A7-D97B-3E8E9A008C54}"/>
              </a:ext>
            </a:extLst>
          </p:cNvPr>
          <p:cNvSpPr txBox="1"/>
          <p:nvPr/>
        </p:nvSpPr>
        <p:spPr>
          <a:xfrm>
            <a:off x="6760454" y="1467857"/>
            <a:ext cx="115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CCAFS SLC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A618AD5-FFC1-C531-D11B-2B08FAF8C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828967"/>
            <a:ext cx="2694101" cy="257541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5B852D3-05E1-1A00-83BE-F5C717A5D472}"/>
              </a:ext>
            </a:extLst>
          </p:cNvPr>
          <p:cNvSpPr txBox="1"/>
          <p:nvPr/>
        </p:nvSpPr>
        <p:spPr>
          <a:xfrm>
            <a:off x="4370923" y="1429155"/>
            <a:ext cx="5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KSC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3FA9F8E-E557-0FAD-DFB8-98C23655E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459" y="1837189"/>
            <a:ext cx="2613887" cy="274343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8C8C45AC-5C3C-2A5B-AE4A-8B76EB43FFE6}"/>
              </a:ext>
            </a:extLst>
          </p:cNvPr>
          <p:cNvSpPr txBox="1"/>
          <p:nvPr/>
        </p:nvSpPr>
        <p:spPr>
          <a:xfrm>
            <a:off x="9664043" y="1467857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CCAFS LC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93920"/>
            <a:ext cx="8597827" cy="1311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launchpad, we can clearly see the coast and a railroad.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 highway is present in the vicinity.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 X VAFB proximities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C46BAA-7E52-9BEE-9E8E-AA524B327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267" y="1610244"/>
            <a:ext cx="3520745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223055"/>
            <a:ext cx="9745589" cy="9539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Looking at the chart, we can clearly identify that KSC is the most successful launch site with 41% of all successes. CCAFS SLC is around 23% only.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Dashboard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059BCD-1A12-7583-99AE-706318D96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5156"/>
            <a:ext cx="6727600" cy="358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399485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a customer point of view, it’s important to increase as much as possible the ratio of success during a launch. To minimize costs, it’s also important to reuse first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stage rocket.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predict the mission outcome depending on several factors, including launch site, rocket used, payload,….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257039"/>
            <a:ext cx="10551583" cy="19199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launch site presents a success rate of 76,9%. 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KSC LC 39A Success rate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628D50-F04E-47B8-C01C-A566D3B6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40" y="1287595"/>
            <a:ext cx="6954928" cy="31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7120" y="5119200"/>
            <a:ext cx="10414662" cy="16033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Green, the FT Booster shows great results. But it fails over 5500Kgs. Most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sucessess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around 2000-3000KGs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Payloads Successes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BB6E41-9C57-BBBE-F9D4-C7882F84F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19" y="1341277"/>
            <a:ext cx="7468007" cy="40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1533" y="3610034"/>
            <a:ext cx="10081587" cy="127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has the best results with 88% on the trained model and 83% on test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4A6B9E-739E-7AC7-E7A8-628FA5AF6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533" y="1369506"/>
            <a:ext cx="7544454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5999" y="1563315"/>
            <a:ext cx="5361973" cy="43056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confusion matrix clearly highlight: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15 good results (10 landed + 5 not landed)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 false negative (did not land vs landed in real)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false positive (landed vs did not land in real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34F1DF-D108-16B4-82D5-46316DB7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82" y="1403799"/>
            <a:ext cx="5029636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 better to use KSC as a launch site,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FT booster and a payload under 5000 KGs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with our decision tree, we can identify with a 83% precision the outcome.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everything in the GitHub related repository.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 – launch sites, rocket used, payload, specifications, landing outcomes.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– Falcon 9 launch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Converted landed outcome to usable class (0/1)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After preprocessing, splitting train and test sets, trained various models to find best hyperparameters on Linear Regression, SVM, KNN, Decision Tree. Compared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conf.Matrix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44065" y="1792288"/>
            <a:ext cx="5827197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 API</a:t>
            </a: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URL: </a:t>
            </a:r>
            <a:r>
              <a:rPr lang="en-US" dirty="0">
                <a:hlinkClick r:id="rId3"/>
              </a:rPr>
              <a:t>GitHub data Collection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Graphique 6" descr="Télécharger du cloud contour">
            <a:extLst>
              <a:ext uri="{FF2B5EF4-FFF2-40B4-BE49-F238E27FC236}">
                <a16:creationId xmlns:a16="http://schemas.microsoft.com/office/drawing/2014/main" id="{B1E821E3-EAAE-D488-09C0-56C4BA9C1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286" y="2073748"/>
            <a:ext cx="914400" cy="914400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0B9479D-CFF7-DB76-2A88-3ECAFECC8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24732"/>
              </p:ext>
            </p:extLst>
          </p:nvPr>
        </p:nvGraphicFramePr>
        <p:xfrm>
          <a:off x="5640633" y="2883242"/>
          <a:ext cx="3371562" cy="2998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40A6635B-3AB0-BFB3-5542-4514FD0E3225}"/>
              </a:ext>
            </a:extLst>
          </p:cNvPr>
          <p:cNvSpPr txBox="1"/>
          <p:nvPr/>
        </p:nvSpPr>
        <p:spPr>
          <a:xfrm>
            <a:off x="7114035" y="3587381"/>
            <a:ext cx="158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Replace booster </a:t>
            </a:r>
            <a:r>
              <a:rPr lang="fr-CH" sz="1200" dirty="0" err="1"/>
              <a:t>with</a:t>
            </a:r>
            <a:r>
              <a:rPr lang="fr-CH" sz="1200" dirty="0"/>
              <a:t> rocket API </a:t>
            </a:r>
            <a:r>
              <a:rPr lang="fr-CH" sz="1200" dirty="0" err="1"/>
              <a:t>names</a:t>
            </a:r>
            <a:endParaRPr lang="fr-CH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6B42E1-41D0-4E11-179F-76D97C016561}"/>
              </a:ext>
            </a:extLst>
          </p:cNvPr>
          <p:cNvSpPr txBox="1"/>
          <p:nvPr/>
        </p:nvSpPr>
        <p:spPr>
          <a:xfrm>
            <a:off x="6470821" y="2969763"/>
            <a:ext cx="1581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Load</a:t>
            </a:r>
            <a:r>
              <a:rPr lang="fr-CH" sz="1200" dirty="0"/>
              <a:t> all </a:t>
            </a:r>
            <a:r>
              <a:rPr lang="fr-CH" sz="1200" dirty="0" err="1"/>
              <a:t>past</a:t>
            </a:r>
            <a:r>
              <a:rPr lang="fr-CH" sz="1200" dirty="0"/>
              <a:t> </a:t>
            </a:r>
            <a:r>
              <a:rPr lang="fr-CH" sz="1200" dirty="0" err="1"/>
              <a:t>launches</a:t>
            </a:r>
            <a:endParaRPr lang="fr-CH" sz="12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4C665CB-44EB-6254-2E48-317D7549C60B}"/>
              </a:ext>
            </a:extLst>
          </p:cNvPr>
          <p:cNvSpPr txBox="1"/>
          <p:nvPr/>
        </p:nvSpPr>
        <p:spPr>
          <a:xfrm>
            <a:off x="7114035" y="4141080"/>
            <a:ext cx="176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Replace Launch pad </a:t>
            </a:r>
            <a:r>
              <a:rPr lang="fr-CH" sz="1200" dirty="0" err="1"/>
              <a:t>with</a:t>
            </a:r>
            <a:r>
              <a:rPr lang="fr-CH" sz="1200" dirty="0"/>
              <a:t> launch Site API </a:t>
            </a:r>
            <a:r>
              <a:rPr lang="fr-CH" sz="1200" dirty="0" err="1"/>
              <a:t>names</a:t>
            </a:r>
            <a:endParaRPr lang="fr-CH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B795AD-3B1F-E9A3-B4B2-1DF25DC4EA12}"/>
              </a:ext>
            </a:extLst>
          </p:cNvPr>
          <p:cNvSpPr txBox="1"/>
          <p:nvPr/>
        </p:nvSpPr>
        <p:spPr>
          <a:xfrm>
            <a:off x="7114035" y="4678335"/>
            <a:ext cx="189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Replace </a:t>
            </a:r>
            <a:r>
              <a:rPr lang="fr-CH" sz="1200" dirty="0" err="1"/>
              <a:t>Payloads</a:t>
            </a:r>
            <a:r>
              <a:rPr lang="fr-CH" sz="1200" dirty="0"/>
              <a:t> </a:t>
            </a:r>
            <a:r>
              <a:rPr lang="fr-CH" sz="1200" dirty="0" err="1"/>
              <a:t>with</a:t>
            </a:r>
            <a:r>
              <a:rPr lang="fr-CH" sz="1200" dirty="0"/>
              <a:t> </a:t>
            </a:r>
            <a:r>
              <a:rPr lang="fr-CH" sz="1200" dirty="0" err="1"/>
              <a:t>Payload</a:t>
            </a:r>
            <a:r>
              <a:rPr lang="fr-CH" sz="1200" dirty="0"/>
              <a:t> API mass and </a:t>
            </a:r>
            <a:r>
              <a:rPr lang="fr-CH" sz="1200" dirty="0" err="1"/>
              <a:t>orbit</a:t>
            </a:r>
            <a:endParaRPr lang="fr-CH" sz="1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CD2557A-6EFF-2794-969C-B56D9BD155F6}"/>
              </a:ext>
            </a:extLst>
          </p:cNvPr>
          <p:cNvSpPr txBox="1"/>
          <p:nvPr/>
        </p:nvSpPr>
        <p:spPr>
          <a:xfrm>
            <a:off x="7114035" y="5238714"/>
            <a:ext cx="189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Replace </a:t>
            </a:r>
            <a:r>
              <a:rPr lang="fr-CH" sz="1200" dirty="0" err="1"/>
              <a:t>cores</a:t>
            </a:r>
            <a:r>
              <a:rPr lang="fr-CH" sz="1200" dirty="0"/>
              <a:t> </a:t>
            </a:r>
            <a:r>
              <a:rPr lang="fr-CH" sz="1200" dirty="0" err="1"/>
              <a:t>with</a:t>
            </a:r>
            <a:r>
              <a:rPr lang="fr-CH" sz="1200" dirty="0"/>
              <a:t> the </a:t>
            </a:r>
            <a:r>
              <a:rPr lang="fr-CH" sz="1200" dirty="0" err="1"/>
              <a:t>cores</a:t>
            </a:r>
            <a:r>
              <a:rPr lang="fr-CH" sz="1200" dirty="0"/>
              <a:t> API </a:t>
            </a:r>
            <a:r>
              <a:rPr lang="fr-CH" sz="1200" dirty="0" err="1"/>
              <a:t>giving</a:t>
            </a:r>
            <a:r>
              <a:rPr lang="fr-CH" sz="1200" dirty="0"/>
              <a:t> </a:t>
            </a:r>
            <a:r>
              <a:rPr lang="fr-CH" sz="1200" dirty="0" err="1"/>
              <a:t>outcome</a:t>
            </a:r>
            <a:r>
              <a:rPr lang="fr-CH" sz="1200" dirty="0"/>
              <a:t>, landing type, landing pad…</a:t>
            </a:r>
          </a:p>
        </p:txBody>
      </p:sp>
      <p:sp>
        <p:nvSpPr>
          <p:cNvPr id="14" name="Accolade fermante 13">
            <a:extLst>
              <a:ext uri="{FF2B5EF4-FFF2-40B4-BE49-F238E27FC236}">
                <a16:creationId xmlns:a16="http://schemas.microsoft.com/office/drawing/2014/main" id="{87F68E30-0659-A2AF-420D-04E2BF5E630B}"/>
              </a:ext>
            </a:extLst>
          </p:cNvPr>
          <p:cNvSpPr/>
          <p:nvPr/>
        </p:nvSpPr>
        <p:spPr>
          <a:xfrm>
            <a:off x="9012195" y="2073748"/>
            <a:ext cx="255285" cy="38080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6" name="Graphique 15" descr="Base de données avec un remplissage uni">
            <a:extLst>
              <a:ext uri="{FF2B5EF4-FFF2-40B4-BE49-F238E27FC236}">
                <a16:creationId xmlns:a16="http://schemas.microsoft.com/office/drawing/2014/main" id="{D24C4778-9229-CDC1-547A-BDF90B207C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73427" y="2193862"/>
            <a:ext cx="914400" cy="914400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9752D60B-6DCA-F54B-926D-CA0BDD22C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1882" y="3019256"/>
            <a:ext cx="150752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dataset_part_1.csv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FE49909-0957-7A78-F497-8A87652C18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2514" y="3230484"/>
            <a:ext cx="2172831" cy="63642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C7050E2-A9D2-1A7D-37B1-162B91414B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35754" y="3913187"/>
            <a:ext cx="2137550" cy="58589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19EE146-698A-530A-C54A-09318DAC5A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5753" y="4545364"/>
            <a:ext cx="2076107" cy="58589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A2A82756-E7D5-3767-E5A6-1878E1BE50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2514" y="5188795"/>
            <a:ext cx="2115731" cy="4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/>
              <a:t>Github</a:t>
            </a:r>
            <a:r>
              <a:rPr lang="en-US" sz="2400" dirty="0"/>
              <a:t> URL: </a:t>
            </a:r>
            <a:r>
              <a:rPr lang="en-US" sz="2400" dirty="0">
                <a:hlinkClick r:id="rId3"/>
              </a:rPr>
              <a:t>GitHub data Scraping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0B5B32A-F91E-2B26-7A2C-2FD6E6C9A4DC}"/>
              </a:ext>
            </a:extLst>
          </p:cNvPr>
          <p:cNvSpPr txBox="1">
            <a:spLocks/>
          </p:cNvSpPr>
          <p:nvPr/>
        </p:nvSpPr>
        <p:spPr>
          <a:xfrm>
            <a:off x="5544065" y="1792288"/>
            <a:ext cx="5827197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Webpage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   </a:t>
            </a:r>
          </a:p>
        </p:txBody>
      </p:sp>
      <p:pic>
        <p:nvPicPr>
          <p:cNvPr id="9" name="Graphique 8" descr="Télécharger du cloud contour">
            <a:extLst>
              <a:ext uri="{FF2B5EF4-FFF2-40B4-BE49-F238E27FC236}">
                <a16:creationId xmlns:a16="http://schemas.microsoft.com/office/drawing/2014/main" id="{A1C769D3-757D-2086-3F5C-34681EDC7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6286" y="2073748"/>
            <a:ext cx="914400" cy="914400"/>
          </a:xfrm>
          <a:prstGeom prst="rect">
            <a:avLst/>
          </a:prstGeom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4D29F5F2-6204-CD86-39EB-531C294EF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638013"/>
              </p:ext>
            </p:extLst>
          </p:nvPr>
        </p:nvGraphicFramePr>
        <p:xfrm>
          <a:off x="5640633" y="2883242"/>
          <a:ext cx="3371562" cy="2998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" name="Graphique 11" descr="Base de données avec un remplissage uni">
            <a:extLst>
              <a:ext uri="{FF2B5EF4-FFF2-40B4-BE49-F238E27FC236}">
                <a16:creationId xmlns:a16="http://schemas.microsoft.com/office/drawing/2014/main" id="{EF242A3E-5023-6EE7-E9DE-4F1240AE42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73427" y="2193862"/>
            <a:ext cx="914400" cy="9144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002873C-F2A7-A66A-3936-88D92903AA71}"/>
              </a:ext>
            </a:extLst>
          </p:cNvPr>
          <p:cNvSpPr txBox="1"/>
          <p:nvPr/>
        </p:nvSpPr>
        <p:spPr>
          <a:xfrm>
            <a:off x="6478133" y="2923596"/>
            <a:ext cx="270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Read page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9715C4B-44BD-058F-23B2-C7F93A5DD1EA}"/>
              </a:ext>
            </a:extLst>
          </p:cNvPr>
          <p:cNvSpPr txBox="1"/>
          <p:nvPr/>
        </p:nvSpPr>
        <p:spPr>
          <a:xfrm>
            <a:off x="7104521" y="3628698"/>
            <a:ext cx="270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BeautifulSoup</a:t>
            </a:r>
            <a:endParaRPr lang="fr-CH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62CEE5E-9046-050E-956C-5928EFED713C}"/>
              </a:ext>
            </a:extLst>
          </p:cNvPr>
          <p:cNvSpPr txBox="1"/>
          <p:nvPr/>
        </p:nvSpPr>
        <p:spPr>
          <a:xfrm>
            <a:off x="7104521" y="4199216"/>
            <a:ext cx="270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From</a:t>
            </a:r>
            <a:r>
              <a:rPr lang="fr-CH" dirty="0"/>
              <a:t> tables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CA84102-2C12-EF87-EAA3-1E08FE6FB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1882" y="3019256"/>
            <a:ext cx="168624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Spacex_web_scraped.csv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</TotalTime>
  <Words>1876</Words>
  <Application>Microsoft Office PowerPoint</Application>
  <PresentationFormat>Grand écran</PresentationFormat>
  <Paragraphs>299</Paragraphs>
  <Slides>47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6" baseType="lpstr">
      <vt:lpstr>Abadi</vt:lpstr>
      <vt:lpstr>Arial</vt:lpstr>
      <vt:lpstr>Arial Unicode MS</vt:lpstr>
      <vt:lpstr>Calibri</vt:lpstr>
      <vt:lpstr>Consolas</vt:lpstr>
      <vt:lpstr>Helvetica Neue</vt:lpstr>
      <vt:lpstr>IBM Plex Mono SemiBold</vt:lpstr>
      <vt:lpstr>system-ui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Cédric BERTHOMIEU</cp:lastModifiedBy>
  <cp:revision>288</cp:revision>
  <dcterms:created xsi:type="dcterms:W3CDTF">2021-04-29T18:58:34Z</dcterms:created>
  <dcterms:modified xsi:type="dcterms:W3CDTF">2024-03-05T07:50:41Z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